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74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405"/>
  </p:normalViewPr>
  <p:slideViewPr>
    <p:cSldViewPr snapToGrid="0">
      <p:cViewPr varScale="1">
        <p:scale>
          <a:sx n="146" d="100"/>
          <a:sy n="146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ktangel 19">
            <a:extLst>
              <a:ext uri="{FF2B5EF4-FFF2-40B4-BE49-F238E27FC236}">
                <a16:creationId xmlns:a16="http://schemas.microsoft.com/office/drawing/2014/main" id="{574C85A5-A4A4-6FAE-3923-23908A9CC926}"/>
              </a:ext>
            </a:extLst>
          </p:cNvPr>
          <p:cNvSpPr/>
          <p:nvPr userDrawn="1"/>
        </p:nvSpPr>
        <p:spPr>
          <a:xfrm>
            <a:off x="6830568" y="0"/>
            <a:ext cx="2313432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B8103902-DEC6-5794-6D72-F337810A16CC}"/>
              </a:ext>
            </a:extLst>
          </p:cNvPr>
          <p:cNvSpPr/>
          <p:nvPr userDrawn="1"/>
        </p:nvSpPr>
        <p:spPr>
          <a:xfrm>
            <a:off x="0" y="0"/>
            <a:ext cx="9144000" cy="403634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6994" y="1155546"/>
            <a:ext cx="6674005" cy="1432322"/>
          </a:xfrm>
        </p:spPr>
        <p:txBody>
          <a:bodyPr anchor="t"/>
          <a:lstStyle>
            <a:lvl1pPr algn="l">
              <a:lnSpc>
                <a:spcPts val="37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994" y="2701528"/>
            <a:ext cx="6674006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0948B0B1-E01F-9174-9F30-BC41E6ED51B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056533" y="4297578"/>
            <a:ext cx="1703181" cy="569643"/>
            <a:chOff x="947738" y="2444750"/>
            <a:chExt cx="4703762" cy="1573213"/>
          </a:xfrm>
          <a:solidFill>
            <a:schemeClr val="tx2"/>
          </a:solidFill>
        </p:grpSpPr>
        <p:sp>
          <p:nvSpPr>
            <p:cNvPr id="15" name="Freeform 1">
              <a:extLst>
                <a:ext uri="{FF2B5EF4-FFF2-40B4-BE49-F238E27FC236}">
                  <a16:creationId xmlns:a16="http://schemas.microsoft.com/office/drawing/2014/main" id="{420C4958-AB64-8132-FA1E-5B9716CFB1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47738" y="2444750"/>
              <a:ext cx="1374775" cy="1187450"/>
            </a:xfrm>
            <a:custGeom>
              <a:avLst/>
              <a:gdLst>
                <a:gd name="T0" fmla="*/ 2204 w 3818"/>
                <a:gd name="T1" fmla="*/ 2389 h 3300"/>
                <a:gd name="T2" fmla="*/ 1009 w 3818"/>
                <a:gd name="T3" fmla="*/ 2472 h 3300"/>
                <a:gd name="T4" fmla="*/ 1009 w 3818"/>
                <a:gd name="T5" fmla="*/ 2472 h 3300"/>
                <a:gd name="T6" fmla="*/ 1009 w 3818"/>
                <a:gd name="T7" fmla="*/ 2472 h 3300"/>
                <a:gd name="T8" fmla="*/ 1009 w 3818"/>
                <a:gd name="T9" fmla="*/ 2472 h 3300"/>
                <a:gd name="T10" fmla="*/ 1009 w 3818"/>
                <a:gd name="T11" fmla="*/ 2472 h 3300"/>
                <a:gd name="T12" fmla="*/ 932 w 3818"/>
                <a:gd name="T13" fmla="*/ 1759 h 3300"/>
                <a:gd name="T14" fmla="*/ 3817 w 3818"/>
                <a:gd name="T15" fmla="*/ 738 h 3300"/>
                <a:gd name="T16" fmla="*/ 2183 w 3818"/>
                <a:gd name="T17" fmla="*/ 0 h 3300"/>
                <a:gd name="T18" fmla="*/ 0 w 3818"/>
                <a:gd name="T19" fmla="*/ 2183 h 3300"/>
                <a:gd name="T20" fmla="*/ 309 w 3818"/>
                <a:gd name="T21" fmla="*/ 3299 h 3300"/>
                <a:gd name="T22" fmla="*/ 2204 w 3818"/>
                <a:gd name="T23" fmla="*/ 2389 h 3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18" h="3300">
                  <a:moveTo>
                    <a:pt x="2204" y="2389"/>
                  </a:moveTo>
                  <a:cubicBezTo>
                    <a:pt x="1785" y="2392"/>
                    <a:pt x="1298" y="2444"/>
                    <a:pt x="1009" y="2472"/>
                  </a:cubicBezTo>
                  <a:lnTo>
                    <a:pt x="1009" y="2472"/>
                  </a:lnTo>
                  <a:lnTo>
                    <a:pt x="1009" y="2472"/>
                  </a:lnTo>
                  <a:lnTo>
                    <a:pt x="1009" y="2472"/>
                  </a:lnTo>
                  <a:lnTo>
                    <a:pt x="1009" y="2472"/>
                  </a:lnTo>
                  <a:cubicBezTo>
                    <a:pt x="974" y="2244"/>
                    <a:pt x="943" y="2006"/>
                    <a:pt x="932" y="1759"/>
                  </a:cubicBezTo>
                  <a:cubicBezTo>
                    <a:pt x="1667" y="1197"/>
                    <a:pt x="2664" y="898"/>
                    <a:pt x="3817" y="738"/>
                  </a:cubicBezTo>
                  <a:cubicBezTo>
                    <a:pt x="3416" y="286"/>
                    <a:pt x="2832" y="0"/>
                    <a:pt x="2183" y="0"/>
                  </a:cubicBezTo>
                  <a:cubicBezTo>
                    <a:pt x="982" y="0"/>
                    <a:pt x="0" y="982"/>
                    <a:pt x="0" y="2183"/>
                  </a:cubicBezTo>
                  <a:cubicBezTo>
                    <a:pt x="0" y="2591"/>
                    <a:pt x="113" y="2972"/>
                    <a:pt x="309" y="3299"/>
                  </a:cubicBezTo>
                  <a:cubicBezTo>
                    <a:pt x="755" y="3017"/>
                    <a:pt x="1489" y="2671"/>
                    <a:pt x="2204" y="238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6" name="Freeform 2">
              <a:extLst>
                <a:ext uri="{FF2B5EF4-FFF2-40B4-BE49-F238E27FC236}">
                  <a16:creationId xmlns:a16="http://schemas.microsoft.com/office/drawing/2014/main" id="{B2C1182B-553E-341B-EE44-233F059CC2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96975" y="2917825"/>
              <a:ext cx="1323975" cy="1100138"/>
            </a:xfrm>
            <a:custGeom>
              <a:avLst/>
              <a:gdLst>
                <a:gd name="T0" fmla="*/ 3493 w 3678"/>
                <a:gd name="T1" fmla="*/ 0 h 3054"/>
                <a:gd name="T2" fmla="*/ 1299 w 3678"/>
                <a:gd name="T3" fmla="*/ 548 h 3054"/>
                <a:gd name="T4" fmla="*/ 2978 w 3678"/>
                <a:gd name="T5" fmla="*/ 598 h 3054"/>
                <a:gd name="T6" fmla="*/ 3022 w 3678"/>
                <a:gd name="T7" fmla="*/ 1184 h 3054"/>
                <a:gd name="T8" fmla="*/ 0 w 3678"/>
                <a:gd name="T9" fmla="*/ 2460 h 3054"/>
                <a:gd name="T10" fmla="*/ 1494 w 3678"/>
                <a:gd name="T11" fmla="*/ 3053 h 3054"/>
                <a:gd name="T12" fmla="*/ 3677 w 3678"/>
                <a:gd name="T13" fmla="*/ 871 h 3054"/>
                <a:gd name="T14" fmla="*/ 3493 w 3678"/>
                <a:gd name="T15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78" h="3054">
                  <a:moveTo>
                    <a:pt x="3493" y="0"/>
                  </a:moveTo>
                  <a:cubicBezTo>
                    <a:pt x="2591" y="86"/>
                    <a:pt x="1863" y="292"/>
                    <a:pt x="1299" y="548"/>
                  </a:cubicBezTo>
                  <a:cubicBezTo>
                    <a:pt x="1454" y="533"/>
                    <a:pt x="2806" y="449"/>
                    <a:pt x="2978" y="598"/>
                  </a:cubicBezTo>
                  <a:cubicBezTo>
                    <a:pt x="2984" y="603"/>
                    <a:pt x="3019" y="1146"/>
                    <a:pt x="3022" y="1184"/>
                  </a:cubicBezTo>
                  <a:cubicBezTo>
                    <a:pt x="1921" y="1511"/>
                    <a:pt x="539" y="2069"/>
                    <a:pt x="0" y="2460"/>
                  </a:cubicBezTo>
                  <a:cubicBezTo>
                    <a:pt x="392" y="2828"/>
                    <a:pt x="916" y="3053"/>
                    <a:pt x="1494" y="3053"/>
                  </a:cubicBezTo>
                  <a:cubicBezTo>
                    <a:pt x="2698" y="3053"/>
                    <a:pt x="3677" y="2074"/>
                    <a:pt x="3677" y="871"/>
                  </a:cubicBezTo>
                  <a:cubicBezTo>
                    <a:pt x="3675" y="561"/>
                    <a:pt x="3610" y="267"/>
                    <a:pt x="3493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7" name="Freeform 3">
              <a:extLst>
                <a:ext uri="{FF2B5EF4-FFF2-40B4-BE49-F238E27FC236}">
                  <a16:creationId xmlns:a16="http://schemas.microsoft.com/office/drawing/2014/main" id="{5590B2F0-0496-EBC8-BCD9-63E0514529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22563" y="2995613"/>
              <a:ext cx="2928937" cy="550862"/>
            </a:xfrm>
            <a:custGeom>
              <a:avLst/>
              <a:gdLst>
                <a:gd name="T0" fmla="*/ 7965 w 8137"/>
                <a:gd name="T1" fmla="*/ 771 h 1531"/>
                <a:gd name="T2" fmla="*/ 7660 w 8137"/>
                <a:gd name="T3" fmla="*/ 1331 h 1531"/>
                <a:gd name="T4" fmla="*/ 7701 w 8137"/>
                <a:gd name="T5" fmla="*/ 1509 h 1531"/>
                <a:gd name="T6" fmla="*/ 7676 w 8137"/>
                <a:gd name="T7" fmla="*/ 21 h 1531"/>
                <a:gd name="T8" fmla="*/ 7701 w 8137"/>
                <a:gd name="T9" fmla="*/ 1510 h 1531"/>
                <a:gd name="T10" fmla="*/ 6816 w 8137"/>
                <a:gd name="T11" fmla="*/ 582 h 1531"/>
                <a:gd name="T12" fmla="*/ 7258 w 8137"/>
                <a:gd name="T13" fmla="*/ 1509 h 1531"/>
                <a:gd name="T14" fmla="*/ 7099 w 8137"/>
                <a:gd name="T15" fmla="*/ 938 h 1531"/>
                <a:gd name="T16" fmla="*/ 6657 w 8137"/>
                <a:gd name="T17" fmla="*/ 19 h 1531"/>
                <a:gd name="T18" fmla="*/ 6181 w 8137"/>
                <a:gd name="T19" fmla="*/ 377 h 1531"/>
                <a:gd name="T20" fmla="*/ 6085 w 8137"/>
                <a:gd name="T21" fmla="*/ 1001 h 1531"/>
                <a:gd name="T22" fmla="*/ 6061 w 8137"/>
                <a:gd name="T23" fmla="*/ 1179 h 1531"/>
                <a:gd name="T24" fmla="*/ 6526 w 8137"/>
                <a:gd name="T25" fmla="*/ 1509 h 1531"/>
                <a:gd name="T26" fmla="*/ 5843 w 8137"/>
                <a:gd name="T27" fmla="*/ 1509 h 1531"/>
                <a:gd name="T28" fmla="*/ 5821 w 8137"/>
                <a:gd name="T29" fmla="*/ 1331 h 1531"/>
                <a:gd name="T30" fmla="*/ 5318 w 8137"/>
                <a:gd name="T31" fmla="*/ 21 h 1531"/>
                <a:gd name="T32" fmla="*/ 5821 w 8137"/>
                <a:gd name="T33" fmla="*/ 1509 h 1531"/>
                <a:gd name="T34" fmla="*/ 4862 w 8137"/>
                <a:gd name="T35" fmla="*/ 1331 h 1531"/>
                <a:gd name="T36" fmla="*/ 4690 w 8137"/>
                <a:gd name="T37" fmla="*/ 1510 h 1531"/>
                <a:gd name="T38" fmla="*/ 3994 w 8137"/>
                <a:gd name="T39" fmla="*/ 200 h 1531"/>
                <a:gd name="T40" fmla="*/ 3875 w 8137"/>
                <a:gd name="T41" fmla="*/ 742 h 1531"/>
                <a:gd name="T42" fmla="*/ 3847 w 8137"/>
                <a:gd name="T43" fmla="*/ 920 h 1531"/>
                <a:gd name="T44" fmla="*/ 4525 w 8137"/>
                <a:gd name="T45" fmla="*/ 1509 h 1531"/>
                <a:gd name="T46" fmla="*/ 4204 w 8137"/>
                <a:gd name="T47" fmla="*/ 818 h 1531"/>
                <a:gd name="T48" fmla="*/ 4204 w 8137"/>
                <a:gd name="T49" fmla="*/ 639 h 1531"/>
                <a:gd name="T50" fmla="*/ 4509 w 8137"/>
                <a:gd name="T51" fmla="*/ 21 h 1531"/>
                <a:gd name="T52" fmla="*/ 3733 w 8137"/>
                <a:gd name="T53" fmla="*/ 1510 h 1531"/>
                <a:gd name="T54" fmla="*/ 3530 w 8137"/>
                <a:gd name="T55" fmla="*/ 19 h 1531"/>
                <a:gd name="T56" fmla="*/ 3337 w 8137"/>
                <a:gd name="T57" fmla="*/ 1308 h 1531"/>
                <a:gd name="T58" fmla="*/ 3183 w 8137"/>
                <a:gd name="T59" fmla="*/ 1517 h 1531"/>
                <a:gd name="T60" fmla="*/ 3020 w 8137"/>
                <a:gd name="T61" fmla="*/ 1433 h 1531"/>
                <a:gd name="T62" fmla="*/ 2947 w 8137"/>
                <a:gd name="T63" fmla="*/ 710 h 1531"/>
                <a:gd name="T64" fmla="*/ 2939 w 8137"/>
                <a:gd name="T65" fmla="*/ 174 h 1531"/>
                <a:gd name="T66" fmla="*/ 2915 w 8137"/>
                <a:gd name="T67" fmla="*/ 0 h 1531"/>
                <a:gd name="T68" fmla="*/ 2669 w 8137"/>
                <a:gd name="T69" fmla="*/ 519 h 1531"/>
                <a:gd name="T70" fmla="*/ 2930 w 8137"/>
                <a:gd name="T71" fmla="*/ 1209 h 1531"/>
                <a:gd name="T72" fmla="*/ 2650 w 8137"/>
                <a:gd name="T73" fmla="*/ 1271 h 1531"/>
                <a:gd name="T74" fmla="*/ 3020 w 8137"/>
                <a:gd name="T75" fmla="*/ 1433 h 1531"/>
                <a:gd name="T76" fmla="*/ 1720 w 8137"/>
                <a:gd name="T77" fmla="*/ 314 h 1531"/>
                <a:gd name="T78" fmla="*/ 2042 w 8137"/>
                <a:gd name="T79" fmla="*/ 78 h 1531"/>
                <a:gd name="T80" fmla="*/ 1492 w 8137"/>
                <a:gd name="T81" fmla="*/ 774 h 1531"/>
                <a:gd name="T82" fmla="*/ 2058 w 8137"/>
                <a:gd name="T83" fmla="*/ 1446 h 1531"/>
                <a:gd name="T84" fmla="*/ 1721 w 8137"/>
                <a:gd name="T85" fmla="*/ 1213 h 1531"/>
                <a:gd name="T86" fmla="*/ 1021 w 8137"/>
                <a:gd name="T87" fmla="*/ 1529 h 1531"/>
                <a:gd name="T88" fmla="*/ 1321 w 8137"/>
                <a:gd name="T89" fmla="*/ 21 h 1531"/>
                <a:gd name="T90" fmla="*/ 1114 w 8137"/>
                <a:gd name="T91" fmla="*/ 1297 h 1531"/>
                <a:gd name="T92" fmla="*/ 896 w 8137"/>
                <a:gd name="T93" fmla="*/ 21 h 1531"/>
                <a:gd name="T94" fmla="*/ 722 w 8137"/>
                <a:gd name="T95" fmla="*/ 1142 h 1531"/>
                <a:gd name="T96" fmla="*/ 172 w 8137"/>
                <a:gd name="T97" fmla="*/ 1331 h 1531"/>
                <a:gd name="T98" fmla="*/ 452 w 8137"/>
                <a:gd name="T99" fmla="*/ 645 h 1531"/>
                <a:gd name="T100" fmla="*/ 477 w 8137"/>
                <a:gd name="T101" fmla="*/ 200 h 1531"/>
                <a:gd name="T102" fmla="*/ 0 w 8137"/>
                <a:gd name="T103" fmla="*/ 1512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37" h="1531">
                  <a:moveTo>
                    <a:pt x="7688" y="199"/>
                  </a:moveTo>
                  <a:cubicBezTo>
                    <a:pt x="7792" y="199"/>
                    <a:pt x="7864" y="243"/>
                    <a:pt x="7904" y="329"/>
                  </a:cubicBezTo>
                  <a:cubicBezTo>
                    <a:pt x="7944" y="416"/>
                    <a:pt x="7965" y="564"/>
                    <a:pt x="7965" y="771"/>
                  </a:cubicBezTo>
                  <a:cubicBezTo>
                    <a:pt x="7965" y="970"/>
                    <a:pt x="7944" y="1113"/>
                    <a:pt x="7902" y="1200"/>
                  </a:cubicBezTo>
                  <a:cubicBezTo>
                    <a:pt x="7860" y="1287"/>
                    <a:pt x="7788" y="1331"/>
                    <a:pt x="7686" y="1331"/>
                  </a:cubicBezTo>
                  <a:lnTo>
                    <a:pt x="7660" y="1331"/>
                  </a:lnTo>
                  <a:lnTo>
                    <a:pt x="7660" y="199"/>
                  </a:lnTo>
                  <a:lnTo>
                    <a:pt x="7688" y="199"/>
                  </a:lnTo>
                  <a:close/>
                  <a:moveTo>
                    <a:pt x="7701" y="1509"/>
                  </a:moveTo>
                  <a:cubicBezTo>
                    <a:pt x="7839" y="1509"/>
                    <a:pt x="7947" y="1446"/>
                    <a:pt x="8022" y="1321"/>
                  </a:cubicBezTo>
                  <a:cubicBezTo>
                    <a:pt x="8098" y="1196"/>
                    <a:pt x="8136" y="1010"/>
                    <a:pt x="8136" y="763"/>
                  </a:cubicBezTo>
                  <a:cubicBezTo>
                    <a:pt x="8136" y="268"/>
                    <a:pt x="7983" y="21"/>
                    <a:pt x="7676" y="21"/>
                  </a:cubicBezTo>
                  <a:lnTo>
                    <a:pt x="7485" y="21"/>
                  </a:lnTo>
                  <a:lnTo>
                    <a:pt x="7485" y="1510"/>
                  </a:lnTo>
                  <a:lnTo>
                    <a:pt x="7701" y="1510"/>
                  </a:lnTo>
                  <a:lnTo>
                    <a:pt x="7701" y="1509"/>
                  </a:lnTo>
                  <a:close/>
                  <a:moveTo>
                    <a:pt x="6816" y="1509"/>
                  </a:moveTo>
                  <a:lnTo>
                    <a:pt x="6816" y="582"/>
                  </a:lnTo>
                  <a:lnTo>
                    <a:pt x="6820" y="582"/>
                  </a:lnTo>
                  <a:lnTo>
                    <a:pt x="7118" y="1509"/>
                  </a:lnTo>
                  <a:lnTo>
                    <a:pt x="7258" y="1509"/>
                  </a:lnTo>
                  <a:lnTo>
                    <a:pt x="7258" y="19"/>
                  </a:lnTo>
                  <a:lnTo>
                    <a:pt x="7099" y="19"/>
                  </a:lnTo>
                  <a:lnTo>
                    <a:pt x="7099" y="938"/>
                  </a:lnTo>
                  <a:lnTo>
                    <a:pt x="7095" y="940"/>
                  </a:lnTo>
                  <a:lnTo>
                    <a:pt x="6798" y="19"/>
                  </a:lnTo>
                  <a:lnTo>
                    <a:pt x="6657" y="19"/>
                  </a:lnTo>
                  <a:lnTo>
                    <a:pt x="6657" y="1509"/>
                  </a:lnTo>
                  <a:lnTo>
                    <a:pt x="6816" y="1509"/>
                  </a:lnTo>
                  <a:close/>
                  <a:moveTo>
                    <a:pt x="6181" y="377"/>
                  </a:moveTo>
                  <a:lnTo>
                    <a:pt x="6185" y="377"/>
                  </a:lnTo>
                  <a:lnTo>
                    <a:pt x="6279" y="1001"/>
                  </a:lnTo>
                  <a:lnTo>
                    <a:pt x="6085" y="1001"/>
                  </a:lnTo>
                  <a:lnTo>
                    <a:pt x="6181" y="377"/>
                  </a:lnTo>
                  <a:close/>
                  <a:moveTo>
                    <a:pt x="6008" y="1509"/>
                  </a:moveTo>
                  <a:lnTo>
                    <a:pt x="6061" y="1179"/>
                  </a:lnTo>
                  <a:lnTo>
                    <a:pt x="6311" y="1179"/>
                  </a:lnTo>
                  <a:lnTo>
                    <a:pt x="6359" y="1509"/>
                  </a:lnTo>
                  <a:lnTo>
                    <a:pt x="6526" y="1509"/>
                  </a:lnTo>
                  <a:lnTo>
                    <a:pt x="6275" y="11"/>
                  </a:lnTo>
                  <a:lnTo>
                    <a:pt x="6095" y="11"/>
                  </a:lnTo>
                  <a:lnTo>
                    <a:pt x="5843" y="1509"/>
                  </a:lnTo>
                  <a:lnTo>
                    <a:pt x="6008" y="1509"/>
                  </a:lnTo>
                  <a:close/>
                  <a:moveTo>
                    <a:pt x="5821" y="1509"/>
                  </a:moveTo>
                  <a:lnTo>
                    <a:pt x="5821" y="1331"/>
                  </a:lnTo>
                  <a:lnTo>
                    <a:pt x="5490" y="1331"/>
                  </a:lnTo>
                  <a:lnTo>
                    <a:pt x="5490" y="21"/>
                  </a:lnTo>
                  <a:lnTo>
                    <a:pt x="5318" y="21"/>
                  </a:lnTo>
                  <a:lnTo>
                    <a:pt x="5318" y="1510"/>
                  </a:lnTo>
                  <a:lnTo>
                    <a:pt x="5821" y="1510"/>
                  </a:lnTo>
                  <a:lnTo>
                    <a:pt x="5821" y="1509"/>
                  </a:lnTo>
                  <a:close/>
                  <a:moveTo>
                    <a:pt x="5193" y="1509"/>
                  </a:moveTo>
                  <a:lnTo>
                    <a:pt x="5193" y="1331"/>
                  </a:lnTo>
                  <a:lnTo>
                    <a:pt x="4862" y="1331"/>
                  </a:lnTo>
                  <a:lnTo>
                    <a:pt x="4862" y="21"/>
                  </a:lnTo>
                  <a:lnTo>
                    <a:pt x="4690" y="21"/>
                  </a:lnTo>
                  <a:lnTo>
                    <a:pt x="4690" y="1510"/>
                  </a:lnTo>
                  <a:lnTo>
                    <a:pt x="5193" y="1510"/>
                  </a:lnTo>
                  <a:lnTo>
                    <a:pt x="5193" y="1509"/>
                  </a:lnTo>
                  <a:close/>
                  <a:moveTo>
                    <a:pt x="3994" y="200"/>
                  </a:moveTo>
                  <a:lnTo>
                    <a:pt x="4033" y="200"/>
                  </a:lnTo>
                  <a:lnTo>
                    <a:pt x="4032" y="742"/>
                  </a:lnTo>
                  <a:lnTo>
                    <a:pt x="3875" y="742"/>
                  </a:lnTo>
                  <a:lnTo>
                    <a:pt x="3994" y="200"/>
                  </a:lnTo>
                  <a:close/>
                  <a:moveTo>
                    <a:pt x="3733" y="1509"/>
                  </a:moveTo>
                  <a:lnTo>
                    <a:pt x="3847" y="920"/>
                  </a:lnTo>
                  <a:lnTo>
                    <a:pt x="4032" y="920"/>
                  </a:lnTo>
                  <a:lnTo>
                    <a:pt x="4032" y="1509"/>
                  </a:lnTo>
                  <a:lnTo>
                    <a:pt x="4525" y="1509"/>
                  </a:lnTo>
                  <a:lnTo>
                    <a:pt x="4525" y="1331"/>
                  </a:lnTo>
                  <a:lnTo>
                    <a:pt x="4204" y="1331"/>
                  </a:lnTo>
                  <a:lnTo>
                    <a:pt x="4204" y="818"/>
                  </a:lnTo>
                  <a:lnTo>
                    <a:pt x="4486" y="818"/>
                  </a:lnTo>
                  <a:lnTo>
                    <a:pt x="4486" y="639"/>
                  </a:lnTo>
                  <a:lnTo>
                    <a:pt x="4204" y="639"/>
                  </a:lnTo>
                  <a:lnTo>
                    <a:pt x="4204" y="199"/>
                  </a:lnTo>
                  <a:lnTo>
                    <a:pt x="4509" y="199"/>
                  </a:lnTo>
                  <a:lnTo>
                    <a:pt x="4509" y="21"/>
                  </a:lnTo>
                  <a:lnTo>
                    <a:pt x="3862" y="21"/>
                  </a:lnTo>
                  <a:lnTo>
                    <a:pt x="3579" y="1510"/>
                  </a:lnTo>
                  <a:lnTo>
                    <a:pt x="3733" y="1510"/>
                  </a:lnTo>
                  <a:lnTo>
                    <a:pt x="3733" y="1509"/>
                  </a:lnTo>
                  <a:close/>
                  <a:moveTo>
                    <a:pt x="3530" y="1128"/>
                  </a:moveTo>
                  <a:lnTo>
                    <a:pt x="3530" y="19"/>
                  </a:lnTo>
                  <a:lnTo>
                    <a:pt x="3358" y="19"/>
                  </a:lnTo>
                  <a:lnTo>
                    <a:pt x="3358" y="1157"/>
                  </a:lnTo>
                  <a:cubicBezTo>
                    <a:pt x="3358" y="1233"/>
                    <a:pt x="3351" y="1282"/>
                    <a:pt x="3337" y="1308"/>
                  </a:cubicBezTo>
                  <a:cubicBezTo>
                    <a:pt x="3323" y="1333"/>
                    <a:pt x="3291" y="1346"/>
                    <a:pt x="3242" y="1346"/>
                  </a:cubicBezTo>
                  <a:cubicBezTo>
                    <a:pt x="3223" y="1346"/>
                    <a:pt x="3198" y="1345"/>
                    <a:pt x="3164" y="1342"/>
                  </a:cubicBezTo>
                  <a:lnTo>
                    <a:pt x="3183" y="1517"/>
                  </a:lnTo>
                  <a:cubicBezTo>
                    <a:pt x="3213" y="1523"/>
                    <a:pt x="3240" y="1526"/>
                    <a:pt x="3265" y="1526"/>
                  </a:cubicBezTo>
                  <a:cubicBezTo>
                    <a:pt x="3442" y="1526"/>
                    <a:pt x="3530" y="1393"/>
                    <a:pt x="3530" y="1128"/>
                  </a:cubicBezTo>
                  <a:close/>
                  <a:moveTo>
                    <a:pt x="3020" y="1433"/>
                  </a:moveTo>
                  <a:cubicBezTo>
                    <a:pt x="3072" y="1370"/>
                    <a:pt x="3097" y="1287"/>
                    <a:pt x="3097" y="1185"/>
                  </a:cubicBezTo>
                  <a:cubicBezTo>
                    <a:pt x="3097" y="1133"/>
                    <a:pt x="3087" y="1073"/>
                    <a:pt x="3069" y="1006"/>
                  </a:cubicBezTo>
                  <a:cubicBezTo>
                    <a:pt x="3051" y="938"/>
                    <a:pt x="3010" y="839"/>
                    <a:pt x="2947" y="710"/>
                  </a:cubicBezTo>
                  <a:cubicBezTo>
                    <a:pt x="2884" y="581"/>
                    <a:pt x="2845" y="491"/>
                    <a:pt x="2831" y="442"/>
                  </a:cubicBezTo>
                  <a:cubicBezTo>
                    <a:pt x="2817" y="393"/>
                    <a:pt x="2808" y="351"/>
                    <a:pt x="2808" y="315"/>
                  </a:cubicBezTo>
                  <a:cubicBezTo>
                    <a:pt x="2808" y="221"/>
                    <a:pt x="2852" y="174"/>
                    <a:pt x="2939" y="174"/>
                  </a:cubicBezTo>
                  <a:cubicBezTo>
                    <a:pt x="2972" y="174"/>
                    <a:pt x="3012" y="189"/>
                    <a:pt x="3059" y="220"/>
                  </a:cubicBezTo>
                  <a:lnTo>
                    <a:pt x="3059" y="39"/>
                  </a:lnTo>
                  <a:cubicBezTo>
                    <a:pt x="3009" y="12"/>
                    <a:pt x="2960" y="0"/>
                    <a:pt x="2915" y="0"/>
                  </a:cubicBezTo>
                  <a:cubicBezTo>
                    <a:pt x="2835" y="0"/>
                    <a:pt x="2769" y="32"/>
                    <a:pt x="2718" y="95"/>
                  </a:cubicBezTo>
                  <a:cubicBezTo>
                    <a:pt x="2666" y="158"/>
                    <a:pt x="2641" y="241"/>
                    <a:pt x="2641" y="341"/>
                  </a:cubicBezTo>
                  <a:cubicBezTo>
                    <a:pt x="2641" y="393"/>
                    <a:pt x="2651" y="451"/>
                    <a:pt x="2669" y="519"/>
                  </a:cubicBezTo>
                  <a:cubicBezTo>
                    <a:pt x="2689" y="586"/>
                    <a:pt x="2730" y="685"/>
                    <a:pt x="2793" y="816"/>
                  </a:cubicBezTo>
                  <a:cubicBezTo>
                    <a:pt x="2856" y="946"/>
                    <a:pt x="2895" y="1035"/>
                    <a:pt x="2909" y="1085"/>
                  </a:cubicBezTo>
                  <a:cubicBezTo>
                    <a:pt x="2923" y="1134"/>
                    <a:pt x="2930" y="1175"/>
                    <a:pt x="2930" y="1209"/>
                  </a:cubicBezTo>
                  <a:cubicBezTo>
                    <a:pt x="2930" y="1248"/>
                    <a:pt x="2918" y="1282"/>
                    <a:pt x="2892" y="1310"/>
                  </a:cubicBezTo>
                  <a:cubicBezTo>
                    <a:pt x="2867" y="1338"/>
                    <a:pt x="2836" y="1352"/>
                    <a:pt x="2800" y="1352"/>
                  </a:cubicBezTo>
                  <a:cubicBezTo>
                    <a:pt x="2751" y="1352"/>
                    <a:pt x="2702" y="1325"/>
                    <a:pt x="2650" y="1271"/>
                  </a:cubicBezTo>
                  <a:lnTo>
                    <a:pt x="2650" y="1468"/>
                  </a:lnTo>
                  <a:cubicBezTo>
                    <a:pt x="2706" y="1509"/>
                    <a:pt x="2762" y="1529"/>
                    <a:pt x="2821" y="1529"/>
                  </a:cubicBezTo>
                  <a:cubicBezTo>
                    <a:pt x="2902" y="1529"/>
                    <a:pt x="2969" y="1496"/>
                    <a:pt x="3020" y="1433"/>
                  </a:cubicBezTo>
                  <a:close/>
                  <a:moveTo>
                    <a:pt x="1721" y="1213"/>
                  </a:moveTo>
                  <a:cubicBezTo>
                    <a:pt x="1690" y="1122"/>
                    <a:pt x="1673" y="972"/>
                    <a:pt x="1673" y="764"/>
                  </a:cubicBezTo>
                  <a:cubicBezTo>
                    <a:pt x="1673" y="554"/>
                    <a:pt x="1689" y="404"/>
                    <a:pt x="1720" y="314"/>
                  </a:cubicBezTo>
                  <a:cubicBezTo>
                    <a:pt x="1750" y="224"/>
                    <a:pt x="1801" y="179"/>
                    <a:pt x="1870" y="179"/>
                  </a:cubicBezTo>
                  <a:cubicBezTo>
                    <a:pt x="1927" y="179"/>
                    <a:pt x="1985" y="210"/>
                    <a:pt x="2042" y="272"/>
                  </a:cubicBezTo>
                  <a:lnTo>
                    <a:pt x="2042" y="78"/>
                  </a:lnTo>
                  <a:cubicBezTo>
                    <a:pt x="1975" y="27"/>
                    <a:pt x="1913" y="1"/>
                    <a:pt x="1857" y="1"/>
                  </a:cubicBezTo>
                  <a:cubicBezTo>
                    <a:pt x="1741" y="1"/>
                    <a:pt x="1649" y="70"/>
                    <a:pt x="1586" y="206"/>
                  </a:cubicBezTo>
                  <a:cubicBezTo>
                    <a:pt x="1522" y="342"/>
                    <a:pt x="1492" y="531"/>
                    <a:pt x="1492" y="774"/>
                  </a:cubicBezTo>
                  <a:cubicBezTo>
                    <a:pt x="1492" y="1017"/>
                    <a:pt x="1522" y="1203"/>
                    <a:pt x="1586" y="1334"/>
                  </a:cubicBezTo>
                  <a:cubicBezTo>
                    <a:pt x="1649" y="1464"/>
                    <a:pt x="1738" y="1530"/>
                    <a:pt x="1853" y="1530"/>
                  </a:cubicBezTo>
                  <a:cubicBezTo>
                    <a:pt x="1924" y="1530"/>
                    <a:pt x="1993" y="1502"/>
                    <a:pt x="2058" y="1446"/>
                  </a:cubicBezTo>
                  <a:lnTo>
                    <a:pt x="2058" y="1244"/>
                  </a:lnTo>
                  <a:cubicBezTo>
                    <a:pt x="1988" y="1314"/>
                    <a:pt x="1927" y="1351"/>
                    <a:pt x="1877" y="1351"/>
                  </a:cubicBezTo>
                  <a:cubicBezTo>
                    <a:pt x="1804" y="1351"/>
                    <a:pt x="1752" y="1304"/>
                    <a:pt x="1721" y="1213"/>
                  </a:cubicBezTo>
                  <a:close/>
                  <a:moveTo>
                    <a:pt x="722" y="1142"/>
                  </a:moveTo>
                  <a:cubicBezTo>
                    <a:pt x="722" y="1257"/>
                    <a:pt x="750" y="1349"/>
                    <a:pt x="808" y="1421"/>
                  </a:cubicBezTo>
                  <a:cubicBezTo>
                    <a:pt x="865" y="1492"/>
                    <a:pt x="936" y="1529"/>
                    <a:pt x="1021" y="1529"/>
                  </a:cubicBezTo>
                  <a:cubicBezTo>
                    <a:pt x="1101" y="1529"/>
                    <a:pt x="1171" y="1494"/>
                    <a:pt x="1232" y="1425"/>
                  </a:cubicBezTo>
                  <a:cubicBezTo>
                    <a:pt x="1290" y="1356"/>
                    <a:pt x="1321" y="1257"/>
                    <a:pt x="1321" y="1126"/>
                  </a:cubicBezTo>
                  <a:lnTo>
                    <a:pt x="1321" y="21"/>
                  </a:lnTo>
                  <a:lnTo>
                    <a:pt x="1149" y="21"/>
                  </a:lnTo>
                  <a:lnTo>
                    <a:pt x="1149" y="1147"/>
                  </a:lnTo>
                  <a:cubicBezTo>
                    <a:pt x="1149" y="1212"/>
                    <a:pt x="1138" y="1262"/>
                    <a:pt x="1114" y="1297"/>
                  </a:cubicBezTo>
                  <a:cubicBezTo>
                    <a:pt x="1090" y="1332"/>
                    <a:pt x="1060" y="1351"/>
                    <a:pt x="1023" y="1351"/>
                  </a:cubicBezTo>
                  <a:cubicBezTo>
                    <a:pt x="938" y="1351"/>
                    <a:pt x="896" y="1280"/>
                    <a:pt x="896" y="1139"/>
                  </a:cubicBezTo>
                  <a:lnTo>
                    <a:pt x="896" y="21"/>
                  </a:lnTo>
                  <a:lnTo>
                    <a:pt x="724" y="21"/>
                  </a:lnTo>
                  <a:lnTo>
                    <a:pt x="724" y="1142"/>
                  </a:lnTo>
                  <a:lnTo>
                    <a:pt x="722" y="1142"/>
                  </a:lnTo>
                  <a:close/>
                  <a:moveTo>
                    <a:pt x="495" y="1509"/>
                  </a:moveTo>
                  <a:lnTo>
                    <a:pt x="495" y="1331"/>
                  </a:lnTo>
                  <a:lnTo>
                    <a:pt x="172" y="1331"/>
                  </a:lnTo>
                  <a:lnTo>
                    <a:pt x="172" y="823"/>
                  </a:lnTo>
                  <a:lnTo>
                    <a:pt x="452" y="823"/>
                  </a:lnTo>
                  <a:lnTo>
                    <a:pt x="452" y="645"/>
                  </a:lnTo>
                  <a:lnTo>
                    <a:pt x="172" y="645"/>
                  </a:lnTo>
                  <a:lnTo>
                    <a:pt x="172" y="200"/>
                  </a:lnTo>
                  <a:lnTo>
                    <a:pt x="477" y="200"/>
                  </a:lnTo>
                  <a:lnTo>
                    <a:pt x="477" y="22"/>
                  </a:lnTo>
                  <a:lnTo>
                    <a:pt x="0" y="22"/>
                  </a:lnTo>
                  <a:lnTo>
                    <a:pt x="0" y="1512"/>
                  </a:lnTo>
                  <a:lnTo>
                    <a:pt x="495" y="1512"/>
                  </a:lnTo>
                  <a:lnTo>
                    <a:pt x="495" y="150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</p:grpSp>
      <p:sp>
        <p:nvSpPr>
          <p:cNvPr id="18" name="Rektangel 17">
            <a:extLst>
              <a:ext uri="{FF2B5EF4-FFF2-40B4-BE49-F238E27FC236}">
                <a16:creationId xmlns:a16="http://schemas.microsoft.com/office/drawing/2014/main" id="{D0DB1342-79BC-DB51-F24E-521BB4CFE5DD}"/>
              </a:ext>
            </a:extLst>
          </p:cNvPr>
          <p:cNvSpPr/>
          <p:nvPr userDrawn="1"/>
        </p:nvSpPr>
        <p:spPr>
          <a:xfrm>
            <a:off x="1326994" y="910842"/>
            <a:ext cx="458978" cy="5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196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255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D177A528-55C0-F56E-D636-20A545FDD1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5866" y="1708151"/>
            <a:ext cx="2689184" cy="2924572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2273" y="1708149"/>
            <a:ext cx="2605687" cy="29245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645845B-70E3-25E1-0881-308CA323A40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168896" y="1708149"/>
            <a:ext cx="1618488" cy="2086611"/>
          </a:xfrm>
        </p:spPr>
        <p:txBody>
          <a:bodyPr/>
          <a:lstStyle>
            <a:lvl1pPr marL="0" indent="0" algn="r">
              <a:lnSpc>
                <a:spcPts val="1700"/>
              </a:lnSpc>
              <a:buNone/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79A2413A-5C0F-41F3-7816-BC890543EE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104727" y="598423"/>
            <a:ext cx="684000" cy="599871"/>
            <a:chOff x="4464050" y="5207000"/>
            <a:chExt cx="593725" cy="520700"/>
          </a:xfrm>
          <a:solidFill>
            <a:schemeClr val="accent1"/>
          </a:solidFill>
        </p:grpSpPr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560203F3-E514-E23F-7E06-4D84269F28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802188" y="5207000"/>
              <a:ext cx="255587" cy="520700"/>
            </a:xfrm>
            <a:custGeom>
              <a:avLst/>
              <a:gdLst>
                <a:gd name="T0" fmla="*/ 0 w 710"/>
                <a:gd name="T1" fmla="*/ 0 h 1445"/>
                <a:gd name="T2" fmla="*/ 0 w 710"/>
                <a:gd name="T3" fmla="*/ 782 h 1445"/>
                <a:gd name="T4" fmla="*/ 189 w 710"/>
                <a:gd name="T5" fmla="*/ 843 h 1445"/>
                <a:gd name="T6" fmla="*/ 0 w 710"/>
                <a:gd name="T7" fmla="*/ 1360 h 1445"/>
                <a:gd name="T8" fmla="*/ 148 w 710"/>
                <a:gd name="T9" fmla="*/ 1444 h 1445"/>
                <a:gd name="T10" fmla="*/ 709 w 710"/>
                <a:gd name="T11" fmla="*/ 782 h 1445"/>
                <a:gd name="T12" fmla="*/ 709 w 710"/>
                <a:gd name="T13" fmla="*/ 0 h 1445"/>
                <a:gd name="T14" fmla="*/ 0 w 710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0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09" y="782"/>
                  </a:lnTo>
                  <a:lnTo>
                    <a:pt x="709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A9AFD2E0-824D-A186-CEE2-67602BA3B2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64050" y="5207000"/>
              <a:ext cx="255588" cy="520700"/>
            </a:xfrm>
            <a:custGeom>
              <a:avLst/>
              <a:gdLst>
                <a:gd name="T0" fmla="*/ 0 w 711"/>
                <a:gd name="T1" fmla="*/ 0 h 1445"/>
                <a:gd name="T2" fmla="*/ 0 w 711"/>
                <a:gd name="T3" fmla="*/ 782 h 1445"/>
                <a:gd name="T4" fmla="*/ 189 w 711"/>
                <a:gd name="T5" fmla="*/ 843 h 1445"/>
                <a:gd name="T6" fmla="*/ 0 w 711"/>
                <a:gd name="T7" fmla="*/ 1360 h 1445"/>
                <a:gd name="T8" fmla="*/ 148 w 711"/>
                <a:gd name="T9" fmla="*/ 1444 h 1445"/>
                <a:gd name="T10" fmla="*/ 710 w 711"/>
                <a:gd name="T11" fmla="*/ 782 h 1445"/>
                <a:gd name="T12" fmla="*/ 710 w 711"/>
                <a:gd name="T13" fmla="*/ 0 h 1445"/>
                <a:gd name="T14" fmla="*/ 0 w 711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1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10" y="782"/>
                  </a:lnTo>
                  <a:lnTo>
                    <a:pt x="71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40600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t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D177A528-55C0-F56E-D636-20A545FDD1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5866" y="1708151"/>
            <a:ext cx="5496392" cy="2924572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5780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_Et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D177A528-55C0-F56E-D636-20A545FDD1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5866" y="1708151"/>
            <a:ext cx="5496392" cy="2924572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2B56D69A-FEEA-8040-E020-A27227C7E00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168896" y="1708149"/>
            <a:ext cx="1618488" cy="2086611"/>
          </a:xfrm>
        </p:spPr>
        <p:txBody>
          <a:bodyPr/>
          <a:lstStyle>
            <a:lvl1pPr marL="0" indent="0" algn="r">
              <a:lnSpc>
                <a:spcPts val="1700"/>
              </a:lnSpc>
              <a:buNone/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C95F8C6B-D57F-A2F4-99BB-45EB40AC88E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104727" y="598423"/>
            <a:ext cx="684000" cy="599871"/>
            <a:chOff x="4464050" y="5207000"/>
            <a:chExt cx="593725" cy="520700"/>
          </a:xfrm>
          <a:solidFill>
            <a:schemeClr val="accent1"/>
          </a:solidFill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AE03B265-843B-00AD-3B6A-5A77F1BCAC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802188" y="5207000"/>
              <a:ext cx="255587" cy="520700"/>
            </a:xfrm>
            <a:custGeom>
              <a:avLst/>
              <a:gdLst>
                <a:gd name="T0" fmla="*/ 0 w 710"/>
                <a:gd name="T1" fmla="*/ 0 h 1445"/>
                <a:gd name="T2" fmla="*/ 0 w 710"/>
                <a:gd name="T3" fmla="*/ 782 h 1445"/>
                <a:gd name="T4" fmla="*/ 189 w 710"/>
                <a:gd name="T5" fmla="*/ 843 h 1445"/>
                <a:gd name="T6" fmla="*/ 0 w 710"/>
                <a:gd name="T7" fmla="*/ 1360 h 1445"/>
                <a:gd name="T8" fmla="*/ 148 w 710"/>
                <a:gd name="T9" fmla="*/ 1444 h 1445"/>
                <a:gd name="T10" fmla="*/ 709 w 710"/>
                <a:gd name="T11" fmla="*/ 782 h 1445"/>
                <a:gd name="T12" fmla="*/ 709 w 710"/>
                <a:gd name="T13" fmla="*/ 0 h 1445"/>
                <a:gd name="T14" fmla="*/ 0 w 710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0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09" y="782"/>
                  </a:lnTo>
                  <a:lnTo>
                    <a:pt x="709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B3EC8118-B6B3-A032-606B-EC9E61BAE3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64050" y="5207000"/>
              <a:ext cx="255588" cy="520700"/>
            </a:xfrm>
            <a:custGeom>
              <a:avLst/>
              <a:gdLst>
                <a:gd name="T0" fmla="*/ 0 w 711"/>
                <a:gd name="T1" fmla="*/ 0 h 1445"/>
                <a:gd name="T2" fmla="*/ 0 w 711"/>
                <a:gd name="T3" fmla="*/ 782 h 1445"/>
                <a:gd name="T4" fmla="*/ 189 w 711"/>
                <a:gd name="T5" fmla="*/ 843 h 1445"/>
                <a:gd name="T6" fmla="*/ 0 w 711"/>
                <a:gd name="T7" fmla="*/ 1360 h 1445"/>
                <a:gd name="T8" fmla="*/ 148 w 711"/>
                <a:gd name="T9" fmla="*/ 1444 h 1445"/>
                <a:gd name="T10" fmla="*/ 710 w 711"/>
                <a:gd name="T11" fmla="*/ 782 h 1445"/>
                <a:gd name="T12" fmla="*/ 710 w 711"/>
                <a:gd name="T13" fmla="*/ 0 h 1445"/>
                <a:gd name="T14" fmla="*/ 0 w 711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1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10" y="782"/>
                  </a:lnTo>
                  <a:lnTo>
                    <a:pt x="71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3577930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t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F51AA1D5-1106-8629-039F-AEAFD7F9683D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885825" y="1708150"/>
            <a:ext cx="5495925" cy="2924573"/>
          </a:xfrm>
        </p:spPr>
        <p:txBody>
          <a:bodyPr/>
          <a:lstStyle/>
          <a:p>
            <a:r>
              <a:rPr lang="da-DK"/>
              <a:t>Klik på ikonet for at tilføje et medie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4286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_Et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2B56D69A-FEEA-8040-E020-A27227C7E00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168896" y="1708149"/>
            <a:ext cx="1618488" cy="2086611"/>
          </a:xfrm>
        </p:spPr>
        <p:txBody>
          <a:bodyPr/>
          <a:lstStyle>
            <a:lvl1pPr marL="0" indent="0" algn="r">
              <a:lnSpc>
                <a:spcPts val="1700"/>
              </a:lnSpc>
              <a:buNone/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C95F8C6B-D57F-A2F4-99BB-45EB40AC88E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104727" y="598423"/>
            <a:ext cx="684000" cy="599871"/>
            <a:chOff x="4464050" y="5207000"/>
            <a:chExt cx="593725" cy="520700"/>
          </a:xfrm>
          <a:solidFill>
            <a:schemeClr val="accent1"/>
          </a:solidFill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AE03B265-843B-00AD-3B6A-5A77F1BCAC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802188" y="5207000"/>
              <a:ext cx="255587" cy="520700"/>
            </a:xfrm>
            <a:custGeom>
              <a:avLst/>
              <a:gdLst>
                <a:gd name="T0" fmla="*/ 0 w 710"/>
                <a:gd name="T1" fmla="*/ 0 h 1445"/>
                <a:gd name="T2" fmla="*/ 0 w 710"/>
                <a:gd name="T3" fmla="*/ 782 h 1445"/>
                <a:gd name="T4" fmla="*/ 189 w 710"/>
                <a:gd name="T5" fmla="*/ 843 h 1445"/>
                <a:gd name="T6" fmla="*/ 0 w 710"/>
                <a:gd name="T7" fmla="*/ 1360 h 1445"/>
                <a:gd name="T8" fmla="*/ 148 w 710"/>
                <a:gd name="T9" fmla="*/ 1444 h 1445"/>
                <a:gd name="T10" fmla="*/ 709 w 710"/>
                <a:gd name="T11" fmla="*/ 782 h 1445"/>
                <a:gd name="T12" fmla="*/ 709 w 710"/>
                <a:gd name="T13" fmla="*/ 0 h 1445"/>
                <a:gd name="T14" fmla="*/ 0 w 710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0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09" y="782"/>
                  </a:lnTo>
                  <a:lnTo>
                    <a:pt x="709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B3EC8118-B6B3-A032-606B-EC9E61BAE3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64050" y="5207000"/>
              <a:ext cx="255588" cy="520700"/>
            </a:xfrm>
            <a:custGeom>
              <a:avLst/>
              <a:gdLst>
                <a:gd name="T0" fmla="*/ 0 w 711"/>
                <a:gd name="T1" fmla="*/ 0 h 1445"/>
                <a:gd name="T2" fmla="*/ 0 w 711"/>
                <a:gd name="T3" fmla="*/ 782 h 1445"/>
                <a:gd name="T4" fmla="*/ 189 w 711"/>
                <a:gd name="T5" fmla="*/ 843 h 1445"/>
                <a:gd name="T6" fmla="*/ 0 w 711"/>
                <a:gd name="T7" fmla="*/ 1360 h 1445"/>
                <a:gd name="T8" fmla="*/ 148 w 711"/>
                <a:gd name="T9" fmla="*/ 1444 h 1445"/>
                <a:gd name="T10" fmla="*/ 710 w 711"/>
                <a:gd name="T11" fmla="*/ 782 h 1445"/>
                <a:gd name="T12" fmla="*/ 710 w 711"/>
                <a:gd name="T13" fmla="*/ 0 h 1445"/>
                <a:gd name="T14" fmla="*/ 0 w 711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1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10" y="782"/>
                  </a:lnTo>
                  <a:lnTo>
                    <a:pt x="71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</p:grpSp>
      <p:sp>
        <p:nvSpPr>
          <p:cNvPr id="9" name="Pladsholder til medieklip 3">
            <a:extLst>
              <a:ext uri="{FF2B5EF4-FFF2-40B4-BE49-F238E27FC236}">
                <a16:creationId xmlns:a16="http://schemas.microsoft.com/office/drawing/2014/main" id="{6089627D-8357-2C22-9F48-C6245DCA28E0}"/>
              </a:ext>
            </a:extLst>
          </p:cNvPr>
          <p:cNvSpPr>
            <a:spLocks noGrp="1"/>
          </p:cNvSpPr>
          <p:nvPr>
            <p:ph type="media" sz="quarter" idx="15"/>
          </p:nvPr>
        </p:nvSpPr>
        <p:spPr>
          <a:xfrm>
            <a:off x="885825" y="1708150"/>
            <a:ext cx="5495925" cy="2924573"/>
          </a:xfrm>
        </p:spPr>
        <p:txBody>
          <a:bodyPr/>
          <a:lstStyle/>
          <a:p>
            <a:r>
              <a:rPr lang="da-DK"/>
              <a:t>Klik på ikonet for at tilføje et medie</a:t>
            </a:r>
          </a:p>
        </p:txBody>
      </p:sp>
    </p:spTree>
    <p:extLst>
      <p:ext uri="{BB962C8B-B14F-4D97-AF65-F5344CB8AC3E}">
        <p14:creationId xmlns:p14="http://schemas.microsoft.com/office/powerpoint/2010/main" val="1449434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8184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150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B6FAA33-13C9-AA0F-4530-8EBC301523C6}"/>
              </a:ext>
            </a:extLst>
          </p:cNvPr>
          <p:cNvSpPr/>
          <p:nvPr userDrawn="1"/>
        </p:nvSpPr>
        <p:spPr>
          <a:xfrm>
            <a:off x="6830568" y="0"/>
            <a:ext cx="2313432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B8103902-DEC6-5794-6D72-F337810A16CC}"/>
              </a:ext>
            </a:extLst>
          </p:cNvPr>
          <p:cNvSpPr/>
          <p:nvPr userDrawn="1"/>
        </p:nvSpPr>
        <p:spPr>
          <a:xfrm>
            <a:off x="0" y="0"/>
            <a:ext cx="9144000" cy="403634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26F5F4B2-9E6D-63FD-7F78-0AC6D8BD3D84}"/>
              </a:ext>
            </a:extLst>
          </p:cNvPr>
          <p:cNvGrpSpPr/>
          <p:nvPr userDrawn="1"/>
        </p:nvGrpSpPr>
        <p:grpSpPr>
          <a:xfrm>
            <a:off x="5737839" y="838721"/>
            <a:ext cx="4304780" cy="4304780"/>
            <a:chOff x="3053548" y="147345"/>
            <a:chExt cx="481620" cy="481620"/>
          </a:xfrm>
          <a:solidFill>
            <a:schemeClr val="bg2">
              <a:lumMod val="95000"/>
            </a:schemeClr>
          </a:solidFill>
        </p:grpSpPr>
        <p:sp>
          <p:nvSpPr>
            <p:cNvPr id="10" name="Freeform 1">
              <a:extLst>
                <a:ext uri="{FF2B5EF4-FFF2-40B4-BE49-F238E27FC236}">
                  <a16:creationId xmlns:a16="http://schemas.microsoft.com/office/drawing/2014/main" id="{DFDF6C97-DF92-F2CD-0393-70D77536D3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53548" y="147345"/>
              <a:ext cx="420871" cy="363523"/>
            </a:xfrm>
            <a:custGeom>
              <a:avLst/>
              <a:gdLst>
                <a:gd name="T0" fmla="*/ 2204 w 3818"/>
                <a:gd name="T1" fmla="*/ 2389 h 3300"/>
                <a:gd name="T2" fmla="*/ 1009 w 3818"/>
                <a:gd name="T3" fmla="*/ 2472 h 3300"/>
                <a:gd name="T4" fmla="*/ 1009 w 3818"/>
                <a:gd name="T5" fmla="*/ 2472 h 3300"/>
                <a:gd name="T6" fmla="*/ 1009 w 3818"/>
                <a:gd name="T7" fmla="*/ 2472 h 3300"/>
                <a:gd name="T8" fmla="*/ 1009 w 3818"/>
                <a:gd name="T9" fmla="*/ 2472 h 3300"/>
                <a:gd name="T10" fmla="*/ 1009 w 3818"/>
                <a:gd name="T11" fmla="*/ 2472 h 3300"/>
                <a:gd name="T12" fmla="*/ 932 w 3818"/>
                <a:gd name="T13" fmla="*/ 1759 h 3300"/>
                <a:gd name="T14" fmla="*/ 3817 w 3818"/>
                <a:gd name="T15" fmla="*/ 738 h 3300"/>
                <a:gd name="T16" fmla="*/ 2183 w 3818"/>
                <a:gd name="T17" fmla="*/ 0 h 3300"/>
                <a:gd name="T18" fmla="*/ 0 w 3818"/>
                <a:gd name="T19" fmla="*/ 2183 h 3300"/>
                <a:gd name="T20" fmla="*/ 309 w 3818"/>
                <a:gd name="T21" fmla="*/ 3299 h 3300"/>
                <a:gd name="T22" fmla="*/ 2204 w 3818"/>
                <a:gd name="T23" fmla="*/ 2389 h 3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18" h="3300">
                  <a:moveTo>
                    <a:pt x="2204" y="2389"/>
                  </a:moveTo>
                  <a:cubicBezTo>
                    <a:pt x="1785" y="2392"/>
                    <a:pt x="1298" y="2444"/>
                    <a:pt x="1009" y="2472"/>
                  </a:cubicBezTo>
                  <a:lnTo>
                    <a:pt x="1009" y="2472"/>
                  </a:lnTo>
                  <a:lnTo>
                    <a:pt x="1009" y="2472"/>
                  </a:lnTo>
                  <a:lnTo>
                    <a:pt x="1009" y="2472"/>
                  </a:lnTo>
                  <a:lnTo>
                    <a:pt x="1009" y="2472"/>
                  </a:lnTo>
                  <a:cubicBezTo>
                    <a:pt x="974" y="2244"/>
                    <a:pt x="943" y="2006"/>
                    <a:pt x="932" y="1759"/>
                  </a:cubicBezTo>
                  <a:cubicBezTo>
                    <a:pt x="1667" y="1197"/>
                    <a:pt x="2664" y="898"/>
                    <a:pt x="3817" y="738"/>
                  </a:cubicBezTo>
                  <a:cubicBezTo>
                    <a:pt x="3416" y="286"/>
                    <a:pt x="2832" y="0"/>
                    <a:pt x="2183" y="0"/>
                  </a:cubicBezTo>
                  <a:cubicBezTo>
                    <a:pt x="982" y="0"/>
                    <a:pt x="0" y="982"/>
                    <a:pt x="0" y="2183"/>
                  </a:cubicBezTo>
                  <a:cubicBezTo>
                    <a:pt x="0" y="2591"/>
                    <a:pt x="113" y="2972"/>
                    <a:pt x="309" y="3299"/>
                  </a:cubicBezTo>
                  <a:cubicBezTo>
                    <a:pt x="755" y="3017"/>
                    <a:pt x="1489" y="2671"/>
                    <a:pt x="2204" y="2389"/>
                  </a:cubicBezTo>
                </a:path>
              </a:pathLst>
            </a:custGeom>
            <a:solidFill>
              <a:schemeClr val="bg2">
                <a:alpha val="1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1" name="Freeform 2">
              <a:extLst>
                <a:ext uri="{FF2B5EF4-FFF2-40B4-BE49-F238E27FC236}">
                  <a16:creationId xmlns:a16="http://schemas.microsoft.com/office/drawing/2014/main" id="{444CCCA6-505F-2EF2-FB47-1B01A0D23B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29849" y="292171"/>
              <a:ext cx="405319" cy="336794"/>
            </a:xfrm>
            <a:custGeom>
              <a:avLst/>
              <a:gdLst>
                <a:gd name="T0" fmla="*/ 3493 w 3678"/>
                <a:gd name="T1" fmla="*/ 0 h 3054"/>
                <a:gd name="T2" fmla="*/ 1299 w 3678"/>
                <a:gd name="T3" fmla="*/ 548 h 3054"/>
                <a:gd name="T4" fmla="*/ 2978 w 3678"/>
                <a:gd name="T5" fmla="*/ 598 h 3054"/>
                <a:gd name="T6" fmla="*/ 3022 w 3678"/>
                <a:gd name="T7" fmla="*/ 1184 h 3054"/>
                <a:gd name="T8" fmla="*/ 0 w 3678"/>
                <a:gd name="T9" fmla="*/ 2460 h 3054"/>
                <a:gd name="T10" fmla="*/ 1494 w 3678"/>
                <a:gd name="T11" fmla="*/ 3053 h 3054"/>
                <a:gd name="T12" fmla="*/ 3677 w 3678"/>
                <a:gd name="T13" fmla="*/ 871 h 3054"/>
                <a:gd name="T14" fmla="*/ 3493 w 3678"/>
                <a:gd name="T15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78" h="3054">
                  <a:moveTo>
                    <a:pt x="3493" y="0"/>
                  </a:moveTo>
                  <a:cubicBezTo>
                    <a:pt x="2591" y="86"/>
                    <a:pt x="1863" y="292"/>
                    <a:pt x="1299" y="548"/>
                  </a:cubicBezTo>
                  <a:cubicBezTo>
                    <a:pt x="1454" y="533"/>
                    <a:pt x="2806" y="449"/>
                    <a:pt x="2978" y="598"/>
                  </a:cubicBezTo>
                  <a:cubicBezTo>
                    <a:pt x="2984" y="603"/>
                    <a:pt x="3019" y="1146"/>
                    <a:pt x="3022" y="1184"/>
                  </a:cubicBezTo>
                  <a:cubicBezTo>
                    <a:pt x="1921" y="1511"/>
                    <a:pt x="539" y="2069"/>
                    <a:pt x="0" y="2460"/>
                  </a:cubicBezTo>
                  <a:cubicBezTo>
                    <a:pt x="392" y="2828"/>
                    <a:pt x="916" y="3053"/>
                    <a:pt x="1494" y="3053"/>
                  </a:cubicBezTo>
                  <a:cubicBezTo>
                    <a:pt x="2698" y="3053"/>
                    <a:pt x="3677" y="2074"/>
                    <a:pt x="3677" y="871"/>
                  </a:cubicBezTo>
                  <a:cubicBezTo>
                    <a:pt x="3675" y="561"/>
                    <a:pt x="3610" y="267"/>
                    <a:pt x="3493" y="0"/>
                  </a:cubicBezTo>
                </a:path>
              </a:pathLst>
            </a:custGeom>
            <a:solidFill>
              <a:schemeClr val="bg2">
                <a:lumMod val="95000"/>
                <a:alpha val="1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6994" y="1155546"/>
            <a:ext cx="6674005" cy="1432322"/>
          </a:xfrm>
        </p:spPr>
        <p:txBody>
          <a:bodyPr anchor="t"/>
          <a:lstStyle>
            <a:lvl1pPr algn="l">
              <a:lnSpc>
                <a:spcPts val="37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994" y="2701528"/>
            <a:ext cx="6674006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0948B0B1-E01F-9174-9F30-BC41E6ED51B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056533" y="4297578"/>
            <a:ext cx="1703181" cy="569643"/>
            <a:chOff x="947738" y="2444750"/>
            <a:chExt cx="4703762" cy="1573213"/>
          </a:xfrm>
          <a:solidFill>
            <a:schemeClr val="tx2"/>
          </a:solidFill>
        </p:grpSpPr>
        <p:sp>
          <p:nvSpPr>
            <p:cNvPr id="15" name="Freeform 1">
              <a:extLst>
                <a:ext uri="{FF2B5EF4-FFF2-40B4-BE49-F238E27FC236}">
                  <a16:creationId xmlns:a16="http://schemas.microsoft.com/office/drawing/2014/main" id="{420C4958-AB64-8132-FA1E-5B9716CFB1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47738" y="2444750"/>
              <a:ext cx="1374775" cy="1187450"/>
            </a:xfrm>
            <a:custGeom>
              <a:avLst/>
              <a:gdLst>
                <a:gd name="T0" fmla="*/ 2204 w 3818"/>
                <a:gd name="T1" fmla="*/ 2389 h 3300"/>
                <a:gd name="T2" fmla="*/ 1009 w 3818"/>
                <a:gd name="T3" fmla="*/ 2472 h 3300"/>
                <a:gd name="T4" fmla="*/ 1009 w 3818"/>
                <a:gd name="T5" fmla="*/ 2472 h 3300"/>
                <a:gd name="T6" fmla="*/ 1009 w 3818"/>
                <a:gd name="T7" fmla="*/ 2472 h 3300"/>
                <a:gd name="T8" fmla="*/ 1009 w 3818"/>
                <a:gd name="T9" fmla="*/ 2472 h 3300"/>
                <a:gd name="T10" fmla="*/ 1009 w 3818"/>
                <a:gd name="T11" fmla="*/ 2472 h 3300"/>
                <a:gd name="T12" fmla="*/ 932 w 3818"/>
                <a:gd name="T13" fmla="*/ 1759 h 3300"/>
                <a:gd name="T14" fmla="*/ 3817 w 3818"/>
                <a:gd name="T15" fmla="*/ 738 h 3300"/>
                <a:gd name="T16" fmla="*/ 2183 w 3818"/>
                <a:gd name="T17" fmla="*/ 0 h 3300"/>
                <a:gd name="T18" fmla="*/ 0 w 3818"/>
                <a:gd name="T19" fmla="*/ 2183 h 3300"/>
                <a:gd name="T20" fmla="*/ 309 w 3818"/>
                <a:gd name="T21" fmla="*/ 3299 h 3300"/>
                <a:gd name="T22" fmla="*/ 2204 w 3818"/>
                <a:gd name="T23" fmla="*/ 2389 h 3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18" h="3300">
                  <a:moveTo>
                    <a:pt x="2204" y="2389"/>
                  </a:moveTo>
                  <a:cubicBezTo>
                    <a:pt x="1785" y="2392"/>
                    <a:pt x="1298" y="2444"/>
                    <a:pt x="1009" y="2472"/>
                  </a:cubicBezTo>
                  <a:lnTo>
                    <a:pt x="1009" y="2472"/>
                  </a:lnTo>
                  <a:lnTo>
                    <a:pt x="1009" y="2472"/>
                  </a:lnTo>
                  <a:lnTo>
                    <a:pt x="1009" y="2472"/>
                  </a:lnTo>
                  <a:lnTo>
                    <a:pt x="1009" y="2472"/>
                  </a:lnTo>
                  <a:cubicBezTo>
                    <a:pt x="974" y="2244"/>
                    <a:pt x="943" y="2006"/>
                    <a:pt x="932" y="1759"/>
                  </a:cubicBezTo>
                  <a:cubicBezTo>
                    <a:pt x="1667" y="1197"/>
                    <a:pt x="2664" y="898"/>
                    <a:pt x="3817" y="738"/>
                  </a:cubicBezTo>
                  <a:cubicBezTo>
                    <a:pt x="3416" y="286"/>
                    <a:pt x="2832" y="0"/>
                    <a:pt x="2183" y="0"/>
                  </a:cubicBezTo>
                  <a:cubicBezTo>
                    <a:pt x="982" y="0"/>
                    <a:pt x="0" y="982"/>
                    <a:pt x="0" y="2183"/>
                  </a:cubicBezTo>
                  <a:cubicBezTo>
                    <a:pt x="0" y="2591"/>
                    <a:pt x="113" y="2972"/>
                    <a:pt x="309" y="3299"/>
                  </a:cubicBezTo>
                  <a:cubicBezTo>
                    <a:pt x="755" y="3017"/>
                    <a:pt x="1489" y="2671"/>
                    <a:pt x="2204" y="238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6" name="Freeform 2">
              <a:extLst>
                <a:ext uri="{FF2B5EF4-FFF2-40B4-BE49-F238E27FC236}">
                  <a16:creationId xmlns:a16="http://schemas.microsoft.com/office/drawing/2014/main" id="{B2C1182B-553E-341B-EE44-233F059CC2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96975" y="2917825"/>
              <a:ext cx="1323975" cy="1100138"/>
            </a:xfrm>
            <a:custGeom>
              <a:avLst/>
              <a:gdLst>
                <a:gd name="T0" fmla="*/ 3493 w 3678"/>
                <a:gd name="T1" fmla="*/ 0 h 3054"/>
                <a:gd name="T2" fmla="*/ 1299 w 3678"/>
                <a:gd name="T3" fmla="*/ 548 h 3054"/>
                <a:gd name="T4" fmla="*/ 2978 w 3678"/>
                <a:gd name="T5" fmla="*/ 598 h 3054"/>
                <a:gd name="T6" fmla="*/ 3022 w 3678"/>
                <a:gd name="T7" fmla="*/ 1184 h 3054"/>
                <a:gd name="T8" fmla="*/ 0 w 3678"/>
                <a:gd name="T9" fmla="*/ 2460 h 3054"/>
                <a:gd name="T10" fmla="*/ 1494 w 3678"/>
                <a:gd name="T11" fmla="*/ 3053 h 3054"/>
                <a:gd name="T12" fmla="*/ 3677 w 3678"/>
                <a:gd name="T13" fmla="*/ 871 h 3054"/>
                <a:gd name="T14" fmla="*/ 3493 w 3678"/>
                <a:gd name="T15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78" h="3054">
                  <a:moveTo>
                    <a:pt x="3493" y="0"/>
                  </a:moveTo>
                  <a:cubicBezTo>
                    <a:pt x="2591" y="86"/>
                    <a:pt x="1863" y="292"/>
                    <a:pt x="1299" y="548"/>
                  </a:cubicBezTo>
                  <a:cubicBezTo>
                    <a:pt x="1454" y="533"/>
                    <a:pt x="2806" y="449"/>
                    <a:pt x="2978" y="598"/>
                  </a:cubicBezTo>
                  <a:cubicBezTo>
                    <a:pt x="2984" y="603"/>
                    <a:pt x="3019" y="1146"/>
                    <a:pt x="3022" y="1184"/>
                  </a:cubicBezTo>
                  <a:cubicBezTo>
                    <a:pt x="1921" y="1511"/>
                    <a:pt x="539" y="2069"/>
                    <a:pt x="0" y="2460"/>
                  </a:cubicBezTo>
                  <a:cubicBezTo>
                    <a:pt x="392" y="2828"/>
                    <a:pt x="916" y="3053"/>
                    <a:pt x="1494" y="3053"/>
                  </a:cubicBezTo>
                  <a:cubicBezTo>
                    <a:pt x="2698" y="3053"/>
                    <a:pt x="3677" y="2074"/>
                    <a:pt x="3677" y="871"/>
                  </a:cubicBezTo>
                  <a:cubicBezTo>
                    <a:pt x="3675" y="561"/>
                    <a:pt x="3610" y="267"/>
                    <a:pt x="3493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7" name="Freeform 3">
              <a:extLst>
                <a:ext uri="{FF2B5EF4-FFF2-40B4-BE49-F238E27FC236}">
                  <a16:creationId xmlns:a16="http://schemas.microsoft.com/office/drawing/2014/main" id="{5590B2F0-0496-EBC8-BCD9-63E0514529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22563" y="2995613"/>
              <a:ext cx="2928937" cy="550862"/>
            </a:xfrm>
            <a:custGeom>
              <a:avLst/>
              <a:gdLst>
                <a:gd name="T0" fmla="*/ 7965 w 8137"/>
                <a:gd name="T1" fmla="*/ 771 h 1531"/>
                <a:gd name="T2" fmla="*/ 7660 w 8137"/>
                <a:gd name="T3" fmla="*/ 1331 h 1531"/>
                <a:gd name="T4" fmla="*/ 7701 w 8137"/>
                <a:gd name="T5" fmla="*/ 1509 h 1531"/>
                <a:gd name="T6" fmla="*/ 7676 w 8137"/>
                <a:gd name="T7" fmla="*/ 21 h 1531"/>
                <a:gd name="T8" fmla="*/ 7701 w 8137"/>
                <a:gd name="T9" fmla="*/ 1510 h 1531"/>
                <a:gd name="T10" fmla="*/ 6816 w 8137"/>
                <a:gd name="T11" fmla="*/ 582 h 1531"/>
                <a:gd name="T12" fmla="*/ 7258 w 8137"/>
                <a:gd name="T13" fmla="*/ 1509 h 1531"/>
                <a:gd name="T14" fmla="*/ 7099 w 8137"/>
                <a:gd name="T15" fmla="*/ 938 h 1531"/>
                <a:gd name="T16" fmla="*/ 6657 w 8137"/>
                <a:gd name="T17" fmla="*/ 19 h 1531"/>
                <a:gd name="T18" fmla="*/ 6181 w 8137"/>
                <a:gd name="T19" fmla="*/ 377 h 1531"/>
                <a:gd name="T20" fmla="*/ 6085 w 8137"/>
                <a:gd name="T21" fmla="*/ 1001 h 1531"/>
                <a:gd name="T22" fmla="*/ 6061 w 8137"/>
                <a:gd name="T23" fmla="*/ 1179 h 1531"/>
                <a:gd name="T24" fmla="*/ 6526 w 8137"/>
                <a:gd name="T25" fmla="*/ 1509 h 1531"/>
                <a:gd name="T26" fmla="*/ 5843 w 8137"/>
                <a:gd name="T27" fmla="*/ 1509 h 1531"/>
                <a:gd name="T28" fmla="*/ 5821 w 8137"/>
                <a:gd name="T29" fmla="*/ 1331 h 1531"/>
                <a:gd name="T30" fmla="*/ 5318 w 8137"/>
                <a:gd name="T31" fmla="*/ 21 h 1531"/>
                <a:gd name="T32" fmla="*/ 5821 w 8137"/>
                <a:gd name="T33" fmla="*/ 1509 h 1531"/>
                <a:gd name="T34" fmla="*/ 4862 w 8137"/>
                <a:gd name="T35" fmla="*/ 1331 h 1531"/>
                <a:gd name="T36" fmla="*/ 4690 w 8137"/>
                <a:gd name="T37" fmla="*/ 1510 h 1531"/>
                <a:gd name="T38" fmla="*/ 3994 w 8137"/>
                <a:gd name="T39" fmla="*/ 200 h 1531"/>
                <a:gd name="T40" fmla="*/ 3875 w 8137"/>
                <a:gd name="T41" fmla="*/ 742 h 1531"/>
                <a:gd name="T42" fmla="*/ 3847 w 8137"/>
                <a:gd name="T43" fmla="*/ 920 h 1531"/>
                <a:gd name="T44" fmla="*/ 4525 w 8137"/>
                <a:gd name="T45" fmla="*/ 1509 h 1531"/>
                <a:gd name="T46" fmla="*/ 4204 w 8137"/>
                <a:gd name="T47" fmla="*/ 818 h 1531"/>
                <a:gd name="T48" fmla="*/ 4204 w 8137"/>
                <a:gd name="T49" fmla="*/ 639 h 1531"/>
                <a:gd name="T50" fmla="*/ 4509 w 8137"/>
                <a:gd name="T51" fmla="*/ 21 h 1531"/>
                <a:gd name="T52" fmla="*/ 3733 w 8137"/>
                <a:gd name="T53" fmla="*/ 1510 h 1531"/>
                <a:gd name="T54" fmla="*/ 3530 w 8137"/>
                <a:gd name="T55" fmla="*/ 19 h 1531"/>
                <a:gd name="T56" fmla="*/ 3337 w 8137"/>
                <a:gd name="T57" fmla="*/ 1308 h 1531"/>
                <a:gd name="T58" fmla="*/ 3183 w 8137"/>
                <a:gd name="T59" fmla="*/ 1517 h 1531"/>
                <a:gd name="T60" fmla="*/ 3020 w 8137"/>
                <a:gd name="T61" fmla="*/ 1433 h 1531"/>
                <a:gd name="T62" fmla="*/ 2947 w 8137"/>
                <a:gd name="T63" fmla="*/ 710 h 1531"/>
                <a:gd name="T64" fmla="*/ 2939 w 8137"/>
                <a:gd name="T65" fmla="*/ 174 h 1531"/>
                <a:gd name="T66" fmla="*/ 2915 w 8137"/>
                <a:gd name="T67" fmla="*/ 0 h 1531"/>
                <a:gd name="T68" fmla="*/ 2669 w 8137"/>
                <a:gd name="T69" fmla="*/ 519 h 1531"/>
                <a:gd name="T70" fmla="*/ 2930 w 8137"/>
                <a:gd name="T71" fmla="*/ 1209 h 1531"/>
                <a:gd name="T72" fmla="*/ 2650 w 8137"/>
                <a:gd name="T73" fmla="*/ 1271 h 1531"/>
                <a:gd name="T74" fmla="*/ 3020 w 8137"/>
                <a:gd name="T75" fmla="*/ 1433 h 1531"/>
                <a:gd name="T76" fmla="*/ 1720 w 8137"/>
                <a:gd name="T77" fmla="*/ 314 h 1531"/>
                <a:gd name="T78" fmla="*/ 2042 w 8137"/>
                <a:gd name="T79" fmla="*/ 78 h 1531"/>
                <a:gd name="T80" fmla="*/ 1492 w 8137"/>
                <a:gd name="T81" fmla="*/ 774 h 1531"/>
                <a:gd name="T82" fmla="*/ 2058 w 8137"/>
                <a:gd name="T83" fmla="*/ 1446 h 1531"/>
                <a:gd name="T84" fmla="*/ 1721 w 8137"/>
                <a:gd name="T85" fmla="*/ 1213 h 1531"/>
                <a:gd name="T86" fmla="*/ 1021 w 8137"/>
                <a:gd name="T87" fmla="*/ 1529 h 1531"/>
                <a:gd name="T88" fmla="*/ 1321 w 8137"/>
                <a:gd name="T89" fmla="*/ 21 h 1531"/>
                <a:gd name="T90" fmla="*/ 1114 w 8137"/>
                <a:gd name="T91" fmla="*/ 1297 h 1531"/>
                <a:gd name="T92" fmla="*/ 896 w 8137"/>
                <a:gd name="T93" fmla="*/ 21 h 1531"/>
                <a:gd name="T94" fmla="*/ 722 w 8137"/>
                <a:gd name="T95" fmla="*/ 1142 h 1531"/>
                <a:gd name="T96" fmla="*/ 172 w 8137"/>
                <a:gd name="T97" fmla="*/ 1331 h 1531"/>
                <a:gd name="T98" fmla="*/ 452 w 8137"/>
                <a:gd name="T99" fmla="*/ 645 h 1531"/>
                <a:gd name="T100" fmla="*/ 477 w 8137"/>
                <a:gd name="T101" fmla="*/ 200 h 1531"/>
                <a:gd name="T102" fmla="*/ 0 w 8137"/>
                <a:gd name="T103" fmla="*/ 1512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37" h="1531">
                  <a:moveTo>
                    <a:pt x="7688" y="199"/>
                  </a:moveTo>
                  <a:cubicBezTo>
                    <a:pt x="7792" y="199"/>
                    <a:pt x="7864" y="243"/>
                    <a:pt x="7904" y="329"/>
                  </a:cubicBezTo>
                  <a:cubicBezTo>
                    <a:pt x="7944" y="416"/>
                    <a:pt x="7965" y="564"/>
                    <a:pt x="7965" y="771"/>
                  </a:cubicBezTo>
                  <a:cubicBezTo>
                    <a:pt x="7965" y="970"/>
                    <a:pt x="7944" y="1113"/>
                    <a:pt x="7902" y="1200"/>
                  </a:cubicBezTo>
                  <a:cubicBezTo>
                    <a:pt x="7860" y="1287"/>
                    <a:pt x="7788" y="1331"/>
                    <a:pt x="7686" y="1331"/>
                  </a:cubicBezTo>
                  <a:lnTo>
                    <a:pt x="7660" y="1331"/>
                  </a:lnTo>
                  <a:lnTo>
                    <a:pt x="7660" y="199"/>
                  </a:lnTo>
                  <a:lnTo>
                    <a:pt x="7688" y="199"/>
                  </a:lnTo>
                  <a:close/>
                  <a:moveTo>
                    <a:pt x="7701" y="1509"/>
                  </a:moveTo>
                  <a:cubicBezTo>
                    <a:pt x="7839" y="1509"/>
                    <a:pt x="7947" y="1446"/>
                    <a:pt x="8022" y="1321"/>
                  </a:cubicBezTo>
                  <a:cubicBezTo>
                    <a:pt x="8098" y="1196"/>
                    <a:pt x="8136" y="1010"/>
                    <a:pt x="8136" y="763"/>
                  </a:cubicBezTo>
                  <a:cubicBezTo>
                    <a:pt x="8136" y="268"/>
                    <a:pt x="7983" y="21"/>
                    <a:pt x="7676" y="21"/>
                  </a:cubicBezTo>
                  <a:lnTo>
                    <a:pt x="7485" y="21"/>
                  </a:lnTo>
                  <a:lnTo>
                    <a:pt x="7485" y="1510"/>
                  </a:lnTo>
                  <a:lnTo>
                    <a:pt x="7701" y="1510"/>
                  </a:lnTo>
                  <a:lnTo>
                    <a:pt x="7701" y="1509"/>
                  </a:lnTo>
                  <a:close/>
                  <a:moveTo>
                    <a:pt x="6816" y="1509"/>
                  </a:moveTo>
                  <a:lnTo>
                    <a:pt x="6816" y="582"/>
                  </a:lnTo>
                  <a:lnTo>
                    <a:pt x="6820" y="582"/>
                  </a:lnTo>
                  <a:lnTo>
                    <a:pt x="7118" y="1509"/>
                  </a:lnTo>
                  <a:lnTo>
                    <a:pt x="7258" y="1509"/>
                  </a:lnTo>
                  <a:lnTo>
                    <a:pt x="7258" y="19"/>
                  </a:lnTo>
                  <a:lnTo>
                    <a:pt x="7099" y="19"/>
                  </a:lnTo>
                  <a:lnTo>
                    <a:pt x="7099" y="938"/>
                  </a:lnTo>
                  <a:lnTo>
                    <a:pt x="7095" y="940"/>
                  </a:lnTo>
                  <a:lnTo>
                    <a:pt x="6798" y="19"/>
                  </a:lnTo>
                  <a:lnTo>
                    <a:pt x="6657" y="19"/>
                  </a:lnTo>
                  <a:lnTo>
                    <a:pt x="6657" y="1509"/>
                  </a:lnTo>
                  <a:lnTo>
                    <a:pt x="6816" y="1509"/>
                  </a:lnTo>
                  <a:close/>
                  <a:moveTo>
                    <a:pt x="6181" y="377"/>
                  </a:moveTo>
                  <a:lnTo>
                    <a:pt x="6185" y="377"/>
                  </a:lnTo>
                  <a:lnTo>
                    <a:pt x="6279" y="1001"/>
                  </a:lnTo>
                  <a:lnTo>
                    <a:pt x="6085" y="1001"/>
                  </a:lnTo>
                  <a:lnTo>
                    <a:pt x="6181" y="377"/>
                  </a:lnTo>
                  <a:close/>
                  <a:moveTo>
                    <a:pt x="6008" y="1509"/>
                  </a:moveTo>
                  <a:lnTo>
                    <a:pt x="6061" y="1179"/>
                  </a:lnTo>
                  <a:lnTo>
                    <a:pt x="6311" y="1179"/>
                  </a:lnTo>
                  <a:lnTo>
                    <a:pt x="6359" y="1509"/>
                  </a:lnTo>
                  <a:lnTo>
                    <a:pt x="6526" y="1509"/>
                  </a:lnTo>
                  <a:lnTo>
                    <a:pt x="6275" y="11"/>
                  </a:lnTo>
                  <a:lnTo>
                    <a:pt x="6095" y="11"/>
                  </a:lnTo>
                  <a:lnTo>
                    <a:pt x="5843" y="1509"/>
                  </a:lnTo>
                  <a:lnTo>
                    <a:pt x="6008" y="1509"/>
                  </a:lnTo>
                  <a:close/>
                  <a:moveTo>
                    <a:pt x="5821" y="1509"/>
                  </a:moveTo>
                  <a:lnTo>
                    <a:pt x="5821" y="1331"/>
                  </a:lnTo>
                  <a:lnTo>
                    <a:pt x="5490" y="1331"/>
                  </a:lnTo>
                  <a:lnTo>
                    <a:pt x="5490" y="21"/>
                  </a:lnTo>
                  <a:lnTo>
                    <a:pt x="5318" y="21"/>
                  </a:lnTo>
                  <a:lnTo>
                    <a:pt x="5318" y="1510"/>
                  </a:lnTo>
                  <a:lnTo>
                    <a:pt x="5821" y="1510"/>
                  </a:lnTo>
                  <a:lnTo>
                    <a:pt x="5821" y="1509"/>
                  </a:lnTo>
                  <a:close/>
                  <a:moveTo>
                    <a:pt x="5193" y="1509"/>
                  </a:moveTo>
                  <a:lnTo>
                    <a:pt x="5193" y="1331"/>
                  </a:lnTo>
                  <a:lnTo>
                    <a:pt x="4862" y="1331"/>
                  </a:lnTo>
                  <a:lnTo>
                    <a:pt x="4862" y="21"/>
                  </a:lnTo>
                  <a:lnTo>
                    <a:pt x="4690" y="21"/>
                  </a:lnTo>
                  <a:lnTo>
                    <a:pt x="4690" y="1510"/>
                  </a:lnTo>
                  <a:lnTo>
                    <a:pt x="5193" y="1510"/>
                  </a:lnTo>
                  <a:lnTo>
                    <a:pt x="5193" y="1509"/>
                  </a:lnTo>
                  <a:close/>
                  <a:moveTo>
                    <a:pt x="3994" y="200"/>
                  </a:moveTo>
                  <a:lnTo>
                    <a:pt x="4033" y="200"/>
                  </a:lnTo>
                  <a:lnTo>
                    <a:pt x="4032" y="742"/>
                  </a:lnTo>
                  <a:lnTo>
                    <a:pt x="3875" y="742"/>
                  </a:lnTo>
                  <a:lnTo>
                    <a:pt x="3994" y="200"/>
                  </a:lnTo>
                  <a:close/>
                  <a:moveTo>
                    <a:pt x="3733" y="1509"/>
                  </a:moveTo>
                  <a:lnTo>
                    <a:pt x="3847" y="920"/>
                  </a:lnTo>
                  <a:lnTo>
                    <a:pt x="4032" y="920"/>
                  </a:lnTo>
                  <a:lnTo>
                    <a:pt x="4032" y="1509"/>
                  </a:lnTo>
                  <a:lnTo>
                    <a:pt x="4525" y="1509"/>
                  </a:lnTo>
                  <a:lnTo>
                    <a:pt x="4525" y="1331"/>
                  </a:lnTo>
                  <a:lnTo>
                    <a:pt x="4204" y="1331"/>
                  </a:lnTo>
                  <a:lnTo>
                    <a:pt x="4204" y="818"/>
                  </a:lnTo>
                  <a:lnTo>
                    <a:pt x="4486" y="818"/>
                  </a:lnTo>
                  <a:lnTo>
                    <a:pt x="4486" y="639"/>
                  </a:lnTo>
                  <a:lnTo>
                    <a:pt x="4204" y="639"/>
                  </a:lnTo>
                  <a:lnTo>
                    <a:pt x="4204" y="199"/>
                  </a:lnTo>
                  <a:lnTo>
                    <a:pt x="4509" y="199"/>
                  </a:lnTo>
                  <a:lnTo>
                    <a:pt x="4509" y="21"/>
                  </a:lnTo>
                  <a:lnTo>
                    <a:pt x="3862" y="21"/>
                  </a:lnTo>
                  <a:lnTo>
                    <a:pt x="3579" y="1510"/>
                  </a:lnTo>
                  <a:lnTo>
                    <a:pt x="3733" y="1510"/>
                  </a:lnTo>
                  <a:lnTo>
                    <a:pt x="3733" y="1509"/>
                  </a:lnTo>
                  <a:close/>
                  <a:moveTo>
                    <a:pt x="3530" y="1128"/>
                  </a:moveTo>
                  <a:lnTo>
                    <a:pt x="3530" y="19"/>
                  </a:lnTo>
                  <a:lnTo>
                    <a:pt x="3358" y="19"/>
                  </a:lnTo>
                  <a:lnTo>
                    <a:pt x="3358" y="1157"/>
                  </a:lnTo>
                  <a:cubicBezTo>
                    <a:pt x="3358" y="1233"/>
                    <a:pt x="3351" y="1282"/>
                    <a:pt x="3337" y="1308"/>
                  </a:cubicBezTo>
                  <a:cubicBezTo>
                    <a:pt x="3323" y="1333"/>
                    <a:pt x="3291" y="1346"/>
                    <a:pt x="3242" y="1346"/>
                  </a:cubicBezTo>
                  <a:cubicBezTo>
                    <a:pt x="3223" y="1346"/>
                    <a:pt x="3198" y="1345"/>
                    <a:pt x="3164" y="1342"/>
                  </a:cubicBezTo>
                  <a:lnTo>
                    <a:pt x="3183" y="1517"/>
                  </a:lnTo>
                  <a:cubicBezTo>
                    <a:pt x="3213" y="1523"/>
                    <a:pt x="3240" y="1526"/>
                    <a:pt x="3265" y="1526"/>
                  </a:cubicBezTo>
                  <a:cubicBezTo>
                    <a:pt x="3442" y="1526"/>
                    <a:pt x="3530" y="1393"/>
                    <a:pt x="3530" y="1128"/>
                  </a:cubicBezTo>
                  <a:close/>
                  <a:moveTo>
                    <a:pt x="3020" y="1433"/>
                  </a:moveTo>
                  <a:cubicBezTo>
                    <a:pt x="3072" y="1370"/>
                    <a:pt x="3097" y="1287"/>
                    <a:pt x="3097" y="1185"/>
                  </a:cubicBezTo>
                  <a:cubicBezTo>
                    <a:pt x="3097" y="1133"/>
                    <a:pt x="3087" y="1073"/>
                    <a:pt x="3069" y="1006"/>
                  </a:cubicBezTo>
                  <a:cubicBezTo>
                    <a:pt x="3051" y="938"/>
                    <a:pt x="3010" y="839"/>
                    <a:pt x="2947" y="710"/>
                  </a:cubicBezTo>
                  <a:cubicBezTo>
                    <a:pt x="2884" y="581"/>
                    <a:pt x="2845" y="491"/>
                    <a:pt x="2831" y="442"/>
                  </a:cubicBezTo>
                  <a:cubicBezTo>
                    <a:pt x="2817" y="393"/>
                    <a:pt x="2808" y="351"/>
                    <a:pt x="2808" y="315"/>
                  </a:cubicBezTo>
                  <a:cubicBezTo>
                    <a:pt x="2808" y="221"/>
                    <a:pt x="2852" y="174"/>
                    <a:pt x="2939" y="174"/>
                  </a:cubicBezTo>
                  <a:cubicBezTo>
                    <a:pt x="2972" y="174"/>
                    <a:pt x="3012" y="189"/>
                    <a:pt x="3059" y="220"/>
                  </a:cubicBezTo>
                  <a:lnTo>
                    <a:pt x="3059" y="39"/>
                  </a:lnTo>
                  <a:cubicBezTo>
                    <a:pt x="3009" y="12"/>
                    <a:pt x="2960" y="0"/>
                    <a:pt x="2915" y="0"/>
                  </a:cubicBezTo>
                  <a:cubicBezTo>
                    <a:pt x="2835" y="0"/>
                    <a:pt x="2769" y="32"/>
                    <a:pt x="2718" y="95"/>
                  </a:cubicBezTo>
                  <a:cubicBezTo>
                    <a:pt x="2666" y="158"/>
                    <a:pt x="2641" y="241"/>
                    <a:pt x="2641" y="341"/>
                  </a:cubicBezTo>
                  <a:cubicBezTo>
                    <a:pt x="2641" y="393"/>
                    <a:pt x="2651" y="451"/>
                    <a:pt x="2669" y="519"/>
                  </a:cubicBezTo>
                  <a:cubicBezTo>
                    <a:pt x="2689" y="586"/>
                    <a:pt x="2730" y="685"/>
                    <a:pt x="2793" y="816"/>
                  </a:cubicBezTo>
                  <a:cubicBezTo>
                    <a:pt x="2856" y="946"/>
                    <a:pt x="2895" y="1035"/>
                    <a:pt x="2909" y="1085"/>
                  </a:cubicBezTo>
                  <a:cubicBezTo>
                    <a:pt x="2923" y="1134"/>
                    <a:pt x="2930" y="1175"/>
                    <a:pt x="2930" y="1209"/>
                  </a:cubicBezTo>
                  <a:cubicBezTo>
                    <a:pt x="2930" y="1248"/>
                    <a:pt x="2918" y="1282"/>
                    <a:pt x="2892" y="1310"/>
                  </a:cubicBezTo>
                  <a:cubicBezTo>
                    <a:pt x="2867" y="1338"/>
                    <a:pt x="2836" y="1352"/>
                    <a:pt x="2800" y="1352"/>
                  </a:cubicBezTo>
                  <a:cubicBezTo>
                    <a:pt x="2751" y="1352"/>
                    <a:pt x="2702" y="1325"/>
                    <a:pt x="2650" y="1271"/>
                  </a:cubicBezTo>
                  <a:lnTo>
                    <a:pt x="2650" y="1468"/>
                  </a:lnTo>
                  <a:cubicBezTo>
                    <a:pt x="2706" y="1509"/>
                    <a:pt x="2762" y="1529"/>
                    <a:pt x="2821" y="1529"/>
                  </a:cubicBezTo>
                  <a:cubicBezTo>
                    <a:pt x="2902" y="1529"/>
                    <a:pt x="2969" y="1496"/>
                    <a:pt x="3020" y="1433"/>
                  </a:cubicBezTo>
                  <a:close/>
                  <a:moveTo>
                    <a:pt x="1721" y="1213"/>
                  </a:moveTo>
                  <a:cubicBezTo>
                    <a:pt x="1690" y="1122"/>
                    <a:pt x="1673" y="972"/>
                    <a:pt x="1673" y="764"/>
                  </a:cubicBezTo>
                  <a:cubicBezTo>
                    <a:pt x="1673" y="554"/>
                    <a:pt x="1689" y="404"/>
                    <a:pt x="1720" y="314"/>
                  </a:cubicBezTo>
                  <a:cubicBezTo>
                    <a:pt x="1750" y="224"/>
                    <a:pt x="1801" y="179"/>
                    <a:pt x="1870" y="179"/>
                  </a:cubicBezTo>
                  <a:cubicBezTo>
                    <a:pt x="1927" y="179"/>
                    <a:pt x="1985" y="210"/>
                    <a:pt x="2042" y="272"/>
                  </a:cubicBezTo>
                  <a:lnTo>
                    <a:pt x="2042" y="78"/>
                  </a:lnTo>
                  <a:cubicBezTo>
                    <a:pt x="1975" y="27"/>
                    <a:pt x="1913" y="1"/>
                    <a:pt x="1857" y="1"/>
                  </a:cubicBezTo>
                  <a:cubicBezTo>
                    <a:pt x="1741" y="1"/>
                    <a:pt x="1649" y="70"/>
                    <a:pt x="1586" y="206"/>
                  </a:cubicBezTo>
                  <a:cubicBezTo>
                    <a:pt x="1522" y="342"/>
                    <a:pt x="1492" y="531"/>
                    <a:pt x="1492" y="774"/>
                  </a:cubicBezTo>
                  <a:cubicBezTo>
                    <a:pt x="1492" y="1017"/>
                    <a:pt x="1522" y="1203"/>
                    <a:pt x="1586" y="1334"/>
                  </a:cubicBezTo>
                  <a:cubicBezTo>
                    <a:pt x="1649" y="1464"/>
                    <a:pt x="1738" y="1530"/>
                    <a:pt x="1853" y="1530"/>
                  </a:cubicBezTo>
                  <a:cubicBezTo>
                    <a:pt x="1924" y="1530"/>
                    <a:pt x="1993" y="1502"/>
                    <a:pt x="2058" y="1446"/>
                  </a:cubicBezTo>
                  <a:lnTo>
                    <a:pt x="2058" y="1244"/>
                  </a:lnTo>
                  <a:cubicBezTo>
                    <a:pt x="1988" y="1314"/>
                    <a:pt x="1927" y="1351"/>
                    <a:pt x="1877" y="1351"/>
                  </a:cubicBezTo>
                  <a:cubicBezTo>
                    <a:pt x="1804" y="1351"/>
                    <a:pt x="1752" y="1304"/>
                    <a:pt x="1721" y="1213"/>
                  </a:cubicBezTo>
                  <a:close/>
                  <a:moveTo>
                    <a:pt x="722" y="1142"/>
                  </a:moveTo>
                  <a:cubicBezTo>
                    <a:pt x="722" y="1257"/>
                    <a:pt x="750" y="1349"/>
                    <a:pt x="808" y="1421"/>
                  </a:cubicBezTo>
                  <a:cubicBezTo>
                    <a:pt x="865" y="1492"/>
                    <a:pt x="936" y="1529"/>
                    <a:pt x="1021" y="1529"/>
                  </a:cubicBezTo>
                  <a:cubicBezTo>
                    <a:pt x="1101" y="1529"/>
                    <a:pt x="1171" y="1494"/>
                    <a:pt x="1232" y="1425"/>
                  </a:cubicBezTo>
                  <a:cubicBezTo>
                    <a:pt x="1290" y="1356"/>
                    <a:pt x="1321" y="1257"/>
                    <a:pt x="1321" y="1126"/>
                  </a:cubicBezTo>
                  <a:lnTo>
                    <a:pt x="1321" y="21"/>
                  </a:lnTo>
                  <a:lnTo>
                    <a:pt x="1149" y="21"/>
                  </a:lnTo>
                  <a:lnTo>
                    <a:pt x="1149" y="1147"/>
                  </a:lnTo>
                  <a:cubicBezTo>
                    <a:pt x="1149" y="1212"/>
                    <a:pt x="1138" y="1262"/>
                    <a:pt x="1114" y="1297"/>
                  </a:cubicBezTo>
                  <a:cubicBezTo>
                    <a:pt x="1090" y="1332"/>
                    <a:pt x="1060" y="1351"/>
                    <a:pt x="1023" y="1351"/>
                  </a:cubicBezTo>
                  <a:cubicBezTo>
                    <a:pt x="938" y="1351"/>
                    <a:pt x="896" y="1280"/>
                    <a:pt x="896" y="1139"/>
                  </a:cubicBezTo>
                  <a:lnTo>
                    <a:pt x="896" y="21"/>
                  </a:lnTo>
                  <a:lnTo>
                    <a:pt x="724" y="21"/>
                  </a:lnTo>
                  <a:lnTo>
                    <a:pt x="724" y="1142"/>
                  </a:lnTo>
                  <a:lnTo>
                    <a:pt x="722" y="1142"/>
                  </a:lnTo>
                  <a:close/>
                  <a:moveTo>
                    <a:pt x="495" y="1509"/>
                  </a:moveTo>
                  <a:lnTo>
                    <a:pt x="495" y="1331"/>
                  </a:lnTo>
                  <a:lnTo>
                    <a:pt x="172" y="1331"/>
                  </a:lnTo>
                  <a:lnTo>
                    <a:pt x="172" y="823"/>
                  </a:lnTo>
                  <a:lnTo>
                    <a:pt x="452" y="823"/>
                  </a:lnTo>
                  <a:lnTo>
                    <a:pt x="452" y="645"/>
                  </a:lnTo>
                  <a:lnTo>
                    <a:pt x="172" y="645"/>
                  </a:lnTo>
                  <a:lnTo>
                    <a:pt x="172" y="200"/>
                  </a:lnTo>
                  <a:lnTo>
                    <a:pt x="477" y="200"/>
                  </a:lnTo>
                  <a:lnTo>
                    <a:pt x="477" y="22"/>
                  </a:lnTo>
                  <a:lnTo>
                    <a:pt x="0" y="22"/>
                  </a:lnTo>
                  <a:lnTo>
                    <a:pt x="0" y="1512"/>
                  </a:lnTo>
                  <a:lnTo>
                    <a:pt x="495" y="1512"/>
                  </a:lnTo>
                  <a:lnTo>
                    <a:pt x="495" y="150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</p:grpSp>
      <p:sp>
        <p:nvSpPr>
          <p:cNvPr id="18" name="Rektangel 17">
            <a:extLst>
              <a:ext uri="{FF2B5EF4-FFF2-40B4-BE49-F238E27FC236}">
                <a16:creationId xmlns:a16="http://schemas.microsoft.com/office/drawing/2014/main" id="{D0DB1342-79BC-DB51-F24E-521BB4CFE5DD}"/>
              </a:ext>
            </a:extLst>
          </p:cNvPr>
          <p:cNvSpPr/>
          <p:nvPr userDrawn="1"/>
        </p:nvSpPr>
        <p:spPr>
          <a:xfrm>
            <a:off x="1326994" y="910842"/>
            <a:ext cx="458978" cy="5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0791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255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441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D6DC9CB2-397D-9338-1CE0-1982E7BDC6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104727" y="598423"/>
            <a:ext cx="684000" cy="599871"/>
            <a:chOff x="4464050" y="5207000"/>
            <a:chExt cx="593725" cy="520700"/>
          </a:xfrm>
          <a:solidFill>
            <a:schemeClr val="accent1"/>
          </a:solidFill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B6268341-F7EA-CC84-ABAD-217075FB02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802188" y="5207000"/>
              <a:ext cx="255587" cy="520700"/>
            </a:xfrm>
            <a:custGeom>
              <a:avLst/>
              <a:gdLst>
                <a:gd name="T0" fmla="*/ 0 w 710"/>
                <a:gd name="T1" fmla="*/ 0 h 1445"/>
                <a:gd name="T2" fmla="*/ 0 w 710"/>
                <a:gd name="T3" fmla="*/ 782 h 1445"/>
                <a:gd name="T4" fmla="*/ 189 w 710"/>
                <a:gd name="T5" fmla="*/ 843 h 1445"/>
                <a:gd name="T6" fmla="*/ 0 w 710"/>
                <a:gd name="T7" fmla="*/ 1360 h 1445"/>
                <a:gd name="T8" fmla="*/ 148 w 710"/>
                <a:gd name="T9" fmla="*/ 1444 h 1445"/>
                <a:gd name="T10" fmla="*/ 709 w 710"/>
                <a:gd name="T11" fmla="*/ 782 h 1445"/>
                <a:gd name="T12" fmla="*/ 709 w 710"/>
                <a:gd name="T13" fmla="*/ 0 h 1445"/>
                <a:gd name="T14" fmla="*/ 0 w 710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0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09" y="782"/>
                  </a:lnTo>
                  <a:lnTo>
                    <a:pt x="709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656FEFB5-2269-6DAC-7EDC-9BE8A0BE50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64050" y="5207000"/>
              <a:ext cx="255588" cy="520700"/>
            </a:xfrm>
            <a:custGeom>
              <a:avLst/>
              <a:gdLst>
                <a:gd name="T0" fmla="*/ 0 w 711"/>
                <a:gd name="T1" fmla="*/ 0 h 1445"/>
                <a:gd name="T2" fmla="*/ 0 w 711"/>
                <a:gd name="T3" fmla="*/ 782 h 1445"/>
                <a:gd name="T4" fmla="*/ 189 w 711"/>
                <a:gd name="T5" fmla="*/ 843 h 1445"/>
                <a:gd name="T6" fmla="*/ 0 w 711"/>
                <a:gd name="T7" fmla="*/ 1360 h 1445"/>
                <a:gd name="T8" fmla="*/ 148 w 711"/>
                <a:gd name="T9" fmla="*/ 1444 h 1445"/>
                <a:gd name="T10" fmla="*/ 710 w 711"/>
                <a:gd name="T11" fmla="*/ 782 h 1445"/>
                <a:gd name="T12" fmla="*/ 710 w 711"/>
                <a:gd name="T13" fmla="*/ 0 h 1445"/>
                <a:gd name="T14" fmla="*/ 0 w 711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1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10" y="782"/>
                  </a:lnTo>
                  <a:lnTo>
                    <a:pt x="71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</p:grp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D401EC2-170C-DD1E-504D-0D4B744B759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168896" y="1708149"/>
            <a:ext cx="1618488" cy="2086611"/>
          </a:xfrm>
        </p:spPr>
        <p:txBody>
          <a:bodyPr/>
          <a:lstStyle>
            <a:lvl1pPr marL="0" indent="0" algn="r">
              <a:lnSpc>
                <a:spcPts val="1700"/>
              </a:lnSpc>
              <a:buNone/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02144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059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F50CFED4-AF08-D006-00D2-8B4240ABF04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104727" y="598423"/>
            <a:ext cx="684000" cy="599871"/>
            <a:chOff x="4464050" y="5207000"/>
            <a:chExt cx="593725" cy="520700"/>
          </a:xfrm>
          <a:solidFill>
            <a:schemeClr val="accent1"/>
          </a:solidFill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A2521061-78C4-75F8-578B-1F1AAB00D1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802188" y="5207000"/>
              <a:ext cx="255587" cy="520700"/>
            </a:xfrm>
            <a:custGeom>
              <a:avLst/>
              <a:gdLst>
                <a:gd name="T0" fmla="*/ 0 w 710"/>
                <a:gd name="T1" fmla="*/ 0 h 1445"/>
                <a:gd name="T2" fmla="*/ 0 w 710"/>
                <a:gd name="T3" fmla="*/ 782 h 1445"/>
                <a:gd name="T4" fmla="*/ 189 w 710"/>
                <a:gd name="T5" fmla="*/ 843 h 1445"/>
                <a:gd name="T6" fmla="*/ 0 w 710"/>
                <a:gd name="T7" fmla="*/ 1360 h 1445"/>
                <a:gd name="T8" fmla="*/ 148 w 710"/>
                <a:gd name="T9" fmla="*/ 1444 h 1445"/>
                <a:gd name="T10" fmla="*/ 709 w 710"/>
                <a:gd name="T11" fmla="*/ 782 h 1445"/>
                <a:gd name="T12" fmla="*/ 709 w 710"/>
                <a:gd name="T13" fmla="*/ 0 h 1445"/>
                <a:gd name="T14" fmla="*/ 0 w 710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0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09" y="782"/>
                  </a:lnTo>
                  <a:lnTo>
                    <a:pt x="709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D46D02D6-3DF7-175A-6E7B-FD0C578D25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64050" y="5207000"/>
              <a:ext cx="255588" cy="520700"/>
            </a:xfrm>
            <a:custGeom>
              <a:avLst/>
              <a:gdLst>
                <a:gd name="T0" fmla="*/ 0 w 711"/>
                <a:gd name="T1" fmla="*/ 0 h 1445"/>
                <a:gd name="T2" fmla="*/ 0 w 711"/>
                <a:gd name="T3" fmla="*/ 782 h 1445"/>
                <a:gd name="T4" fmla="*/ 189 w 711"/>
                <a:gd name="T5" fmla="*/ 843 h 1445"/>
                <a:gd name="T6" fmla="*/ 0 w 711"/>
                <a:gd name="T7" fmla="*/ 1360 h 1445"/>
                <a:gd name="T8" fmla="*/ 148 w 711"/>
                <a:gd name="T9" fmla="*/ 1444 h 1445"/>
                <a:gd name="T10" fmla="*/ 710 w 711"/>
                <a:gd name="T11" fmla="*/ 782 h 1445"/>
                <a:gd name="T12" fmla="*/ 710 w 711"/>
                <a:gd name="T13" fmla="*/ 0 h 1445"/>
                <a:gd name="T14" fmla="*/ 0 w 711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1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10" y="782"/>
                  </a:lnTo>
                  <a:lnTo>
                    <a:pt x="71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</p:grp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A43BF7C-75E9-2051-6350-382DBE77851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168896" y="1708149"/>
            <a:ext cx="1618488" cy="2086611"/>
          </a:xfrm>
        </p:spPr>
        <p:txBody>
          <a:bodyPr/>
          <a:lstStyle>
            <a:lvl1pPr marL="0" indent="0" algn="r">
              <a:lnSpc>
                <a:spcPts val="1700"/>
              </a:lnSpc>
              <a:buNone/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22308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6120" y="1708149"/>
            <a:ext cx="2689184" cy="29245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2273" y="1708149"/>
            <a:ext cx="2605687" cy="29245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773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6120" y="1708149"/>
            <a:ext cx="2689184" cy="29245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2273" y="1708149"/>
            <a:ext cx="2605687" cy="29245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D2BEEFC-D053-1B73-15DE-DE05F8EE61A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168896" y="1708149"/>
            <a:ext cx="1618488" cy="2086611"/>
          </a:xfrm>
        </p:spPr>
        <p:txBody>
          <a:bodyPr/>
          <a:lstStyle>
            <a:lvl1pPr marL="0" indent="0" algn="r">
              <a:lnSpc>
                <a:spcPts val="1700"/>
              </a:lnSpc>
              <a:buNone/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729A3547-B4A9-423A-94EE-A7DF572682E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104727" y="598423"/>
            <a:ext cx="684000" cy="599871"/>
            <a:chOff x="4464050" y="5207000"/>
            <a:chExt cx="593725" cy="520700"/>
          </a:xfrm>
          <a:solidFill>
            <a:schemeClr val="accent1"/>
          </a:solidFill>
        </p:grpSpPr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EC72252D-F043-79EE-EC12-154C88C4CD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802188" y="5207000"/>
              <a:ext cx="255587" cy="520700"/>
            </a:xfrm>
            <a:custGeom>
              <a:avLst/>
              <a:gdLst>
                <a:gd name="T0" fmla="*/ 0 w 710"/>
                <a:gd name="T1" fmla="*/ 0 h 1445"/>
                <a:gd name="T2" fmla="*/ 0 w 710"/>
                <a:gd name="T3" fmla="*/ 782 h 1445"/>
                <a:gd name="T4" fmla="*/ 189 w 710"/>
                <a:gd name="T5" fmla="*/ 843 h 1445"/>
                <a:gd name="T6" fmla="*/ 0 w 710"/>
                <a:gd name="T7" fmla="*/ 1360 h 1445"/>
                <a:gd name="T8" fmla="*/ 148 w 710"/>
                <a:gd name="T9" fmla="*/ 1444 h 1445"/>
                <a:gd name="T10" fmla="*/ 709 w 710"/>
                <a:gd name="T11" fmla="*/ 782 h 1445"/>
                <a:gd name="T12" fmla="*/ 709 w 710"/>
                <a:gd name="T13" fmla="*/ 0 h 1445"/>
                <a:gd name="T14" fmla="*/ 0 w 710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0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09" y="782"/>
                  </a:lnTo>
                  <a:lnTo>
                    <a:pt x="709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683A814B-993D-CFBE-9C8A-1893E6FD39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64050" y="5207000"/>
              <a:ext cx="255588" cy="520700"/>
            </a:xfrm>
            <a:custGeom>
              <a:avLst/>
              <a:gdLst>
                <a:gd name="T0" fmla="*/ 0 w 711"/>
                <a:gd name="T1" fmla="*/ 0 h 1445"/>
                <a:gd name="T2" fmla="*/ 0 w 711"/>
                <a:gd name="T3" fmla="*/ 782 h 1445"/>
                <a:gd name="T4" fmla="*/ 189 w 711"/>
                <a:gd name="T5" fmla="*/ 843 h 1445"/>
                <a:gd name="T6" fmla="*/ 0 w 711"/>
                <a:gd name="T7" fmla="*/ 1360 h 1445"/>
                <a:gd name="T8" fmla="*/ 148 w 711"/>
                <a:gd name="T9" fmla="*/ 1444 h 1445"/>
                <a:gd name="T10" fmla="*/ 710 w 711"/>
                <a:gd name="T11" fmla="*/ 782 h 1445"/>
                <a:gd name="T12" fmla="*/ 710 w 711"/>
                <a:gd name="T13" fmla="*/ 0 h 1445"/>
                <a:gd name="T14" fmla="*/ 0 w 711"/>
                <a:gd name="T1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1" h="1445">
                  <a:moveTo>
                    <a:pt x="0" y="0"/>
                  </a:moveTo>
                  <a:lnTo>
                    <a:pt x="0" y="782"/>
                  </a:lnTo>
                  <a:lnTo>
                    <a:pt x="189" y="843"/>
                  </a:lnTo>
                  <a:lnTo>
                    <a:pt x="0" y="1360"/>
                  </a:lnTo>
                  <a:lnTo>
                    <a:pt x="148" y="1444"/>
                  </a:lnTo>
                  <a:lnTo>
                    <a:pt x="710" y="782"/>
                  </a:lnTo>
                  <a:lnTo>
                    <a:pt x="710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368155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D177A528-55C0-F56E-D636-20A545FDD1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5866" y="1708151"/>
            <a:ext cx="2689184" cy="2924572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2273" y="1708149"/>
            <a:ext cx="2605687" cy="29245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CB40-13DC-2246-99BA-D6B16391D1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965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DCEDBC5E-1047-0E01-D9A0-9ACF0BCE9296}"/>
              </a:ext>
            </a:extLst>
          </p:cNvPr>
          <p:cNvSpPr/>
          <p:nvPr userDrawn="1"/>
        </p:nvSpPr>
        <p:spPr>
          <a:xfrm>
            <a:off x="7002000" y="0"/>
            <a:ext cx="2142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6120" y="763571"/>
            <a:ext cx="5496392" cy="5515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6120" y="1708151"/>
            <a:ext cx="5496392" cy="29245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0196" y="4809342"/>
            <a:ext cx="1683628" cy="2738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800">
                <a:solidFill>
                  <a:schemeClr val="accent3"/>
                </a:solidFill>
              </a:defRPr>
            </a:lvl1pPr>
          </a:lstStyle>
          <a:p>
            <a:fld id="{E976CB40-13DC-2246-99BA-D6B16391D16B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A648CB8E-6613-A792-62A0-29DF4855B4F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335616" y="4331691"/>
            <a:ext cx="1440000" cy="481620"/>
            <a:chOff x="947738" y="2444750"/>
            <a:chExt cx="4703762" cy="1573213"/>
          </a:xfrm>
        </p:grpSpPr>
        <p:sp>
          <p:nvSpPr>
            <p:cNvPr id="9" name="Freeform 1">
              <a:extLst>
                <a:ext uri="{FF2B5EF4-FFF2-40B4-BE49-F238E27FC236}">
                  <a16:creationId xmlns:a16="http://schemas.microsoft.com/office/drawing/2014/main" id="{899D259B-1C00-0997-F549-33C3CDD455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47738" y="2444750"/>
              <a:ext cx="1374775" cy="1187450"/>
            </a:xfrm>
            <a:custGeom>
              <a:avLst/>
              <a:gdLst>
                <a:gd name="T0" fmla="*/ 2204 w 3818"/>
                <a:gd name="T1" fmla="*/ 2389 h 3300"/>
                <a:gd name="T2" fmla="*/ 1009 w 3818"/>
                <a:gd name="T3" fmla="*/ 2472 h 3300"/>
                <a:gd name="T4" fmla="*/ 1009 w 3818"/>
                <a:gd name="T5" fmla="*/ 2472 h 3300"/>
                <a:gd name="T6" fmla="*/ 1009 w 3818"/>
                <a:gd name="T7" fmla="*/ 2472 h 3300"/>
                <a:gd name="T8" fmla="*/ 1009 w 3818"/>
                <a:gd name="T9" fmla="*/ 2472 h 3300"/>
                <a:gd name="T10" fmla="*/ 1009 w 3818"/>
                <a:gd name="T11" fmla="*/ 2472 h 3300"/>
                <a:gd name="T12" fmla="*/ 932 w 3818"/>
                <a:gd name="T13" fmla="*/ 1759 h 3300"/>
                <a:gd name="T14" fmla="*/ 3817 w 3818"/>
                <a:gd name="T15" fmla="*/ 738 h 3300"/>
                <a:gd name="T16" fmla="*/ 2183 w 3818"/>
                <a:gd name="T17" fmla="*/ 0 h 3300"/>
                <a:gd name="T18" fmla="*/ 0 w 3818"/>
                <a:gd name="T19" fmla="*/ 2183 h 3300"/>
                <a:gd name="T20" fmla="*/ 309 w 3818"/>
                <a:gd name="T21" fmla="*/ 3299 h 3300"/>
                <a:gd name="T22" fmla="*/ 2204 w 3818"/>
                <a:gd name="T23" fmla="*/ 2389 h 3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18" h="3300">
                  <a:moveTo>
                    <a:pt x="2204" y="2389"/>
                  </a:moveTo>
                  <a:cubicBezTo>
                    <a:pt x="1785" y="2392"/>
                    <a:pt x="1298" y="2444"/>
                    <a:pt x="1009" y="2472"/>
                  </a:cubicBezTo>
                  <a:lnTo>
                    <a:pt x="1009" y="2472"/>
                  </a:lnTo>
                  <a:lnTo>
                    <a:pt x="1009" y="2472"/>
                  </a:lnTo>
                  <a:lnTo>
                    <a:pt x="1009" y="2472"/>
                  </a:lnTo>
                  <a:lnTo>
                    <a:pt x="1009" y="2472"/>
                  </a:lnTo>
                  <a:cubicBezTo>
                    <a:pt x="974" y="2244"/>
                    <a:pt x="943" y="2006"/>
                    <a:pt x="932" y="1759"/>
                  </a:cubicBezTo>
                  <a:cubicBezTo>
                    <a:pt x="1667" y="1197"/>
                    <a:pt x="2664" y="898"/>
                    <a:pt x="3817" y="738"/>
                  </a:cubicBezTo>
                  <a:cubicBezTo>
                    <a:pt x="3416" y="286"/>
                    <a:pt x="2832" y="0"/>
                    <a:pt x="2183" y="0"/>
                  </a:cubicBezTo>
                  <a:cubicBezTo>
                    <a:pt x="982" y="0"/>
                    <a:pt x="0" y="982"/>
                    <a:pt x="0" y="2183"/>
                  </a:cubicBezTo>
                  <a:cubicBezTo>
                    <a:pt x="0" y="2591"/>
                    <a:pt x="113" y="2972"/>
                    <a:pt x="309" y="3299"/>
                  </a:cubicBezTo>
                  <a:cubicBezTo>
                    <a:pt x="755" y="3017"/>
                    <a:pt x="1489" y="2671"/>
                    <a:pt x="2204" y="238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631AEE8A-264E-87EB-C8CC-D5B999E133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96975" y="2917825"/>
              <a:ext cx="1323975" cy="1100138"/>
            </a:xfrm>
            <a:custGeom>
              <a:avLst/>
              <a:gdLst>
                <a:gd name="T0" fmla="*/ 3493 w 3678"/>
                <a:gd name="T1" fmla="*/ 0 h 3054"/>
                <a:gd name="T2" fmla="*/ 1299 w 3678"/>
                <a:gd name="T3" fmla="*/ 548 h 3054"/>
                <a:gd name="T4" fmla="*/ 2978 w 3678"/>
                <a:gd name="T5" fmla="*/ 598 h 3054"/>
                <a:gd name="T6" fmla="*/ 3022 w 3678"/>
                <a:gd name="T7" fmla="*/ 1184 h 3054"/>
                <a:gd name="T8" fmla="*/ 0 w 3678"/>
                <a:gd name="T9" fmla="*/ 2460 h 3054"/>
                <a:gd name="T10" fmla="*/ 1494 w 3678"/>
                <a:gd name="T11" fmla="*/ 3053 h 3054"/>
                <a:gd name="T12" fmla="*/ 3677 w 3678"/>
                <a:gd name="T13" fmla="*/ 871 h 3054"/>
                <a:gd name="T14" fmla="*/ 3493 w 3678"/>
                <a:gd name="T15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78" h="3054">
                  <a:moveTo>
                    <a:pt x="3493" y="0"/>
                  </a:moveTo>
                  <a:cubicBezTo>
                    <a:pt x="2591" y="86"/>
                    <a:pt x="1863" y="292"/>
                    <a:pt x="1299" y="548"/>
                  </a:cubicBezTo>
                  <a:cubicBezTo>
                    <a:pt x="1454" y="533"/>
                    <a:pt x="2806" y="449"/>
                    <a:pt x="2978" y="598"/>
                  </a:cubicBezTo>
                  <a:cubicBezTo>
                    <a:pt x="2984" y="603"/>
                    <a:pt x="3019" y="1146"/>
                    <a:pt x="3022" y="1184"/>
                  </a:cubicBezTo>
                  <a:cubicBezTo>
                    <a:pt x="1921" y="1511"/>
                    <a:pt x="539" y="2069"/>
                    <a:pt x="0" y="2460"/>
                  </a:cubicBezTo>
                  <a:cubicBezTo>
                    <a:pt x="392" y="2828"/>
                    <a:pt x="916" y="3053"/>
                    <a:pt x="1494" y="3053"/>
                  </a:cubicBezTo>
                  <a:cubicBezTo>
                    <a:pt x="2698" y="3053"/>
                    <a:pt x="3677" y="2074"/>
                    <a:pt x="3677" y="871"/>
                  </a:cubicBezTo>
                  <a:cubicBezTo>
                    <a:pt x="3675" y="561"/>
                    <a:pt x="3610" y="267"/>
                    <a:pt x="349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8483C33D-B5F3-F6D5-6E13-8801D42FD7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22563" y="2995613"/>
              <a:ext cx="2928937" cy="550862"/>
            </a:xfrm>
            <a:custGeom>
              <a:avLst/>
              <a:gdLst>
                <a:gd name="T0" fmla="*/ 7965 w 8137"/>
                <a:gd name="T1" fmla="*/ 771 h 1531"/>
                <a:gd name="T2" fmla="*/ 7660 w 8137"/>
                <a:gd name="T3" fmla="*/ 1331 h 1531"/>
                <a:gd name="T4" fmla="*/ 7701 w 8137"/>
                <a:gd name="T5" fmla="*/ 1509 h 1531"/>
                <a:gd name="T6" fmla="*/ 7676 w 8137"/>
                <a:gd name="T7" fmla="*/ 21 h 1531"/>
                <a:gd name="T8" fmla="*/ 7701 w 8137"/>
                <a:gd name="T9" fmla="*/ 1510 h 1531"/>
                <a:gd name="T10" fmla="*/ 6816 w 8137"/>
                <a:gd name="T11" fmla="*/ 582 h 1531"/>
                <a:gd name="T12" fmla="*/ 7258 w 8137"/>
                <a:gd name="T13" fmla="*/ 1509 h 1531"/>
                <a:gd name="T14" fmla="*/ 7099 w 8137"/>
                <a:gd name="T15" fmla="*/ 938 h 1531"/>
                <a:gd name="T16" fmla="*/ 6657 w 8137"/>
                <a:gd name="T17" fmla="*/ 19 h 1531"/>
                <a:gd name="T18" fmla="*/ 6181 w 8137"/>
                <a:gd name="T19" fmla="*/ 377 h 1531"/>
                <a:gd name="T20" fmla="*/ 6085 w 8137"/>
                <a:gd name="T21" fmla="*/ 1001 h 1531"/>
                <a:gd name="T22" fmla="*/ 6061 w 8137"/>
                <a:gd name="T23" fmla="*/ 1179 h 1531"/>
                <a:gd name="T24" fmla="*/ 6526 w 8137"/>
                <a:gd name="T25" fmla="*/ 1509 h 1531"/>
                <a:gd name="T26" fmla="*/ 5843 w 8137"/>
                <a:gd name="T27" fmla="*/ 1509 h 1531"/>
                <a:gd name="T28" fmla="*/ 5821 w 8137"/>
                <a:gd name="T29" fmla="*/ 1331 h 1531"/>
                <a:gd name="T30" fmla="*/ 5318 w 8137"/>
                <a:gd name="T31" fmla="*/ 21 h 1531"/>
                <a:gd name="T32" fmla="*/ 5821 w 8137"/>
                <a:gd name="T33" fmla="*/ 1509 h 1531"/>
                <a:gd name="T34" fmla="*/ 4862 w 8137"/>
                <a:gd name="T35" fmla="*/ 1331 h 1531"/>
                <a:gd name="T36" fmla="*/ 4690 w 8137"/>
                <a:gd name="T37" fmla="*/ 1510 h 1531"/>
                <a:gd name="T38" fmla="*/ 3994 w 8137"/>
                <a:gd name="T39" fmla="*/ 200 h 1531"/>
                <a:gd name="T40" fmla="*/ 3875 w 8137"/>
                <a:gd name="T41" fmla="*/ 742 h 1531"/>
                <a:gd name="T42" fmla="*/ 3847 w 8137"/>
                <a:gd name="T43" fmla="*/ 920 h 1531"/>
                <a:gd name="T44" fmla="*/ 4525 w 8137"/>
                <a:gd name="T45" fmla="*/ 1509 h 1531"/>
                <a:gd name="T46" fmla="*/ 4204 w 8137"/>
                <a:gd name="T47" fmla="*/ 818 h 1531"/>
                <a:gd name="T48" fmla="*/ 4204 w 8137"/>
                <a:gd name="T49" fmla="*/ 639 h 1531"/>
                <a:gd name="T50" fmla="*/ 4509 w 8137"/>
                <a:gd name="T51" fmla="*/ 21 h 1531"/>
                <a:gd name="T52" fmla="*/ 3733 w 8137"/>
                <a:gd name="T53" fmla="*/ 1510 h 1531"/>
                <a:gd name="T54" fmla="*/ 3530 w 8137"/>
                <a:gd name="T55" fmla="*/ 19 h 1531"/>
                <a:gd name="T56" fmla="*/ 3337 w 8137"/>
                <a:gd name="T57" fmla="*/ 1308 h 1531"/>
                <a:gd name="T58" fmla="*/ 3183 w 8137"/>
                <a:gd name="T59" fmla="*/ 1517 h 1531"/>
                <a:gd name="T60" fmla="*/ 3020 w 8137"/>
                <a:gd name="T61" fmla="*/ 1433 h 1531"/>
                <a:gd name="T62" fmla="*/ 2947 w 8137"/>
                <a:gd name="T63" fmla="*/ 710 h 1531"/>
                <a:gd name="T64" fmla="*/ 2939 w 8137"/>
                <a:gd name="T65" fmla="*/ 174 h 1531"/>
                <a:gd name="T66" fmla="*/ 2915 w 8137"/>
                <a:gd name="T67" fmla="*/ 0 h 1531"/>
                <a:gd name="T68" fmla="*/ 2669 w 8137"/>
                <a:gd name="T69" fmla="*/ 519 h 1531"/>
                <a:gd name="T70" fmla="*/ 2930 w 8137"/>
                <a:gd name="T71" fmla="*/ 1209 h 1531"/>
                <a:gd name="T72" fmla="*/ 2650 w 8137"/>
                <a:gd name="T73" fmla="*/ 1271 h 1531"/>
                <a:gd name="T74" fmla="*/ 3020 w 8137"/>
                <a:gd name="T75" fmla="*/ 1433 h 1531"/>
                <a:gd name="T76" fmla="*/ 1720 w 8137"/>
                <a:gd name="T77" fmla="*/ 314 h 1531"/>
                <a:gd name="T78" fmla="*/ 2042 w 8137"/>
                <a:gd name="T79" fmla="*/ 78 h 1531"/>
                <a:gd name="T80" fmla="*/ 1492 w 8137"/>
                <a:gd name="T81" fmla="*/ 774 h 1531"/>
                <a:gd name="T82" fmla="*/ 2058 w 8137"/>
                <a:gd name="T83" fmla="*/ 1446 h 1531"/>
                <a:gd name="T84" fmla="*/ 1721 w 8137"/>
                <a:gd name="T85" fmla="*/ 1213 h 1531"/>
                <a:gd name="T86" fmla="*/ 1021 w 8137"/>
                <a:gd name="T87" fmla="*/ 1529 h 1531"/>
                <a:gd name="T88" fmla="*/ 1321 w 8137"/>
                <a:gd name="T89" fmla="*/ 21 h 1531"/>
                <a:gd name="T90" fmla="*/ 1114 w 8137"/>
                <a:gd name="T91" fmla="*/ 1297 h 1531"/>
                <a:gd name="T92" fmla="*/ 896 w 8137"/>
                <a:gd name="T93" fmla="*/ 21 h 1531"/>
                <a:gd name="T94" fmla="*/ 722 w 8137"/>
                <a:gd name="T95" fmla="*/ 1142 h 1531"/>
                <a:gd name="T96" fmla="*/ 172 w 8137"/>
                <a:gd name="T97" fmla="*/ 1331 h 1531"/>
                <a:gd name="T98" fmla="*/ 452 w 8137"/>
                <a:gd name="T99" fmla="*/ 645 h 1531"/>
                <a:gd name="T100" fmla="*/ 477 w 8137"/>
                <a:gd name="T101" fmla="*/ 200 h 1531"/>
                <a:gd name="T102" fmla="*/ 0 w 8137"/>
                <a:gd name="T103" fmla="*/ 1512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37" h="1531">
                  <a:moveTo>
                    <a:pt x="7688" y="199"/>
                  </a:moveTo>
                  <a:cubicBezTo>
                    <a:pt x="7792" y="199"/>
                    <a:pt x="7864" y="243"/>
                    <a:pt x="7904" y="329"/>
                  </a:cubicBezTo>
                  <a:cubicBezTo>
                    <a:pt x="7944" y="416"/>
                    <a:pt x="7965" y="564"/>
                    <a:pt x="7965" y="771"/>
                  </a:cubicBezTo>
                  <a:cubicBezTo>
                    <a:pt x="7965" y="970"/>
                    <a:pt x="7944" y="1113"/>
                    <a:pt x="7902" y="1200"/>
                  </a:cubicBezTo>
                  <a:cubicBezTo>
                    <a:pt x="7860" y="1287"/>
                    <a:pt x="7788" y="1331"/>
                    <a:pt x="7686" y="1331"/>
                  </a:cubicBezTo>
                  <a:lnTo>
                    <a:pt x="7660" y="1331"/>
                  </a:lnTo>
                  <a:lnTo>
                    <a:pt x="7660" y="199"/>
                  </a:lnTo>
                  <a:lnTo>
                    <a:pt x="7688" y="199"/>
                  </a:lnTo>
                  <a:close/>
                  <a:moveTo>
                    <a:pt x="7701" y="1509"/>
                  </a:moveTo>
                  <a:cubicBezTo>
                    <a:pt x="7839" y="1509"/>
                    <a:pt x="7947" y="1446"/>
                    <a:pt x="8022" y="1321"/>
                  </a:cubicBezTo>
                  <a:cubicBezTo>
                    <a:pt x="8098" y="1196"/>
                    <a:pt x="8136" y="1010"/>
                    <a:pt x="8136" y="763"/>
                  </a:cubicBezTo>
                  <a:cubicBezTo>
                    <a:pt x="8136" y="268"/>
                    <a:pt x="7983" y="21"/>
                    <a:pt x="7676" y="21"/>
                  </a:cubicBezTo>
                  <a:lnTo>
                    <a:pt x="7485" y="21"/>
                  </a:lnTo>
                  <a:lnTo>
                    <a:pt x="7485" y="1510"/>
                  </a:lnTo>
                  <a:lnTo>
                    <a:pt x="7701" y="1510"/>
                  </a:lnTo>
                  <a:lnTo>
                    <a:pt x="7701" y="1509"/>
                  </a:lnTo>
                  <a:close/>
                  <a:moveTo>
                    <a:pt x="6816" y="1509"/>
                  </a:moveTo>
                  <a:lnTo>
                    <a:pt x="6816" y="582"/>
                  </a:lnTo>
                  <a:lnTo>
                    <a:pt x="6820" y="582"/>
                  </a:lnTo>
                  <a:lnTo>
                    <a:pt x="7118" y="1509"/>
                  </a:lnTo>
                  <a:lnTo>
                    <a:pt x="7258" y="1509"/>
                  </a:lnTo>
                  <a:lnTo>
                    <a:pt x="7258" y="19"/>
                  </a:lnTo>
                  <a:lnTo>
                    <a:pt x="7099" y="19"/>
                  </a:lnTo>
                  <a:lnTo>
                    <a:pt x="7099" y="938"/>
                  </a:lnTo>
                  <a:lnTo>
                    <a:pt x="7095" y="940"/>
                  </a:lnTo>
                  <a:lnTo>
                    <a:pt x="6798" y="19"/>
                  </a:lnTo>
                  <a:lnTo>
                    <a:pt x="6657" y="19"/>
                  </a:lnTo>
                  <a:lnTo>
                    <a:pt x="6657" y="1509"/>
                  </a:lnTo>
                  <a:lnTo>
                    <a:pt x="6816" y="1509"/>
                  </a:lnTo>
                  <a:close/>
                  <a:moveTo>
                    <a:pt x="6181" y="377"/>
                  </a:moveTo>
                  <a:lnTo>
                    <a:pt x="6185" y="377"/>
                  </a:lnTo>
                  <a:lnTo>
                    <a:pt x="6279" y="1001"/>
                  </a:lnTo>
                  <a:lnTo>
                    <a:pt x="6085" y="1001"/>
                  </a:lnTo>
                  <a:lnTo>
                    <a:pt x="6181" y="377"/>
                  </a:lnTo>
                  <a:close/>
                  <a:moveTo>
                    <a:pt x="6008" y="1509"/>
                  </a:moveTo>
                  <a:lnTo>
                    <a:pt x="6061" y="1179"/>
                  </a:lnTo>
                  <a:lnTo>
                    <a:pt x="6311" y="1179"/>
                  </a:lnTo>
                  <a:lnTo>
                    <a:pt x="6359" y="1509"/>
                  </a:lnTo>
                  <a:lnTo>
                    <a:pt x="6526" y="1509"/>
                  </a:lnTo>
                  <a:lnTo>
                    <a:pt x="6275" y="11"/>
                  </a:lnTo>
                  <a:lnTo>
                    <a:pt x="6095" y="11"/>
                  </a:lnTo>
                  <a:lnTo>
                    <a:pt x="5843" y="1509"/>
                  </a:lnTo>
                  <a:lnTo>
                    <a:pt x="6008" y="1509"/>
                  </a:lnTo>
                  <a:close/>
                  <a:moveTo>
                    <a:pt x="5821" y="1509"/>
                  </a:moveTo>
                  <a:lnTo>
                    <a:pt x="5821" y="1331"/>
                  </a:lnTo>
                  <a:lnTo>
                    <a:pt x="5490" y="1331"/>
                  </a:lnTo>
                  <a:lnTo>
                    <a:pt x="5490" y="21"/>
                  </a:lnTo>
                  <a:lnTo>
                    <a:pt x="5318" y="21"/>
                  </a:lnTo>
                  <a:lnTo>
                    <a:pt x="5318" y="1510"/>
                  </a:lnTo>
                  <a:lnTo>
                    <a:pt x="5821" y="1510"/>
                  </a:lnTo>
                  <a:lnTo>
                    <a:pt x="5821" y="1509"/>
                  </a:lnTo>
                  <a:close/>
                  <a:moveTo>
                    <a:pt x="5193" y="1509"/>
                  </a:moveTo>
                  <a:lnTo>
                    <a:pt x="5193" y="1331"/>
                  </a:lnTo>
                  <a:lnTo>
                    <a:pt x="4862" y="1331"/>
                  </a:lnTo>
                  <a:lnTo>
                    <a:pt x="4862" y="21"/>
                  </a:lnTo>
                  <a:lnTo>
                    <a:pt x="4690" y="21"/>
                  </a:lnTo>
                  <a:lnTo>
                    <a:pt x="4690" y="1510"/>
                  </a:lnTo>
                  <a:lnTo>
                    <a:pt x="5193" y="1510"/>
                  </a:lnTo>
                  <a:lnTo>
                    <a:pt x="5193" y="1509"/>
                  </a:lnTo>
                  <a:close/>
                  <a:moveTo>
                    <a:pt x="3994" y="200"/>
                  </a:moveTo>
                  <a:lnTo>
                    <a:pt x="4033" y="200"/>
                  </a:lnTo>
                  <a:lnTo>
                    <a:pt x="4032" y="742"/>
                  </a:lnTo>
                  <a:lnTo>
                    <a:pt x="3875" y="742"/>
                  </a:lnTo>
                  <a:lnTo>
                    <a:pt x="3994" y="200"/>
                  </a:lnTo>
                  <a:close/>
                  <a:moveTo>
                    <a:pt x="3733" y="1509"/>
                  </a:moveTo>
                  <a:lnTo>
                    <a:pt x="3847" y="920"/>
                  </a:lnTo>
                  <a:lnTo>
                    <a:pt x="4032" y="920"/>
                  </a:lnTo>
                  <a:lnTo>
                    <a:pt x="4032" y="1509"/>
                  </a:lnTo>
                  <a:lnTo>
                    <a:pt x="4525" y="1509"/>
                  </a:lnTo>
                  <a:lnTo>
                    <a:pt x="4525" y="1331"/>
                  </a:lnTo>
                  <a:lnTo>
                    <a:pt x="4204" y="1331"/>
                  </a:lnTo>
                  <a:lnTo>
                    <a:pt x="4204" y="818"/>
                  </a:lnTo>
                  <a:lnTo>
                    <a:pt x="4486" y="818"/>
                  </a:lnTo>
                  <a:lnTo>
                    <a:pt x="4486" y="639"/>
                  </a:lnTo>
                  <a:lnTo>
                    <a:pt x="4204" y="639"/>
                  </a:lnTo>
                  <a:lnTo>
                    <a:pt x="4204" y="199"/>
                  </a:lnTo>
                  <a:lnTo>
                    <a:pt x="4509" y="199"/>
                  </a:lnTo>
                  <a:lnTo>
                    <a:pt x="4509" y="21"/>
                  </a:lnTo>
                  <a:lnTo>
                    <a:pt x="3862" y="21"/>
                  </a:lnTo>
                  <a:lnTo>
                    <a:pt x="3579" y="1510"/>
                  </a:lnTo>
                  <a:lnTo>
                    <a:pt x="3733" y="1510"/>
                  </a:lnTo>
                  <a:lnTo>
                    <a:pt x="3733" y="1509"/>
                  </a:lnTo>
                  <a:close/>
                  <a:moveTo>
                    <a:pt x="3530" y="1128"/>
                  </a:moveTo>
                  <a:lnTo>
                    <a:pt x="3530" y="19"/>
                  </a:lnTo>
                  <a:lnTo>
                    <a:pt x="3358" y="19"/>
                  </a:lnTo>
                  <a:lnTo>
                    <a:pt x="3358" y="1157"/>
                  </a:lnTo>
                  <a:cubicBezTo>
                    <a:pt x="3358" y="1233"/>
                    <a:pt x="3351" y="1282"/>
                    <a:pt x="3337" y="1308"/>
                  </a:cubicBezTo>
                  <a:cubicBezTo>
                    <a:pt x="3323" y="1333"/>
                    <a:pt x="3291" y="1346"/>
                    <a:pt x="3242" y="1346"/>
                  </a:cubicBezTo>
                  <a:cubicBezTo>
                    <a:pt x="3223" y="1346"/>
                    <a:pt x="3198" y="1345"/>
                    <a:pt x="3164" y="1342"/>
                  </a:cubicBezTo>
                  <a:lnTo>
                    <a:pt x="3183" y="1517"/>
                  </a:lnTo>
                  <a:cubicBezTo>
                    <a:pt x="3213" y="1523"/>
                    <a:pt x="3240" y="1526"/>
                    <a:pt x="3265" y="1526"/>
                  </a:cubicBezTo>
                  <a:cubicBezTo>
                    <a:pt x="3442" y="1526"/>
                    <a:pt x="3530" y="1393"/>
                    <a:pt x="3530" y="1128"/>
                  </a:cubicBezTo>
                  <a:close/>
                  <a:moveTo>
                    <a:pt x="3020" y="1433"/>
                  </a:moveTo>
                  <a:cubicBezTo>
                    <a:pt x="3072" y="1370"/>
                    <a:pt x="3097" y="1287"/>
                    <a:pt x="3097" y="1185"/>
                  </a:cubicBezTo>
                  <a:cubicBezTo>
                    <a:pt x="3097" y="1133"/>
                    <a:pt x="3087" y="1073"/>
                    <a:pt x="3069" y="1006"/>
                  </a:cubicBezTo>
                  <a:cubicBezTo>
                    <a:pt x="3051" y="938"/>
                    <a:pt x="3010" y="839"/>
                    <a:pt x="2947" y="710"/>
                  </a:cubicBezTo>
                  <a:cubicBezTo>
                    <a:pt x="2884" y="581"/>
                    <a:pt x="2845" y="491"/>
                    <a:pt x="2831" y="442"/>
                  </a:cubicBezTo>
                  <a:cubicBezTo>
                    <a:pt x="2817" y="393"/>
                    <a:pt x="2808" y="351"/>
                    <a:pt x="2808" y="315"/>
                  </a:cubicBezTo>
                  <a:cubicBezTo>
                    <a:pt x="2808" y="221"/>
                    <a:pt x="2852" y="174"/>
                    <a:pt x="2939" y="174"/>
                  </a:cubicBezTo>
                  <a:cubicBezTo>
                    <a:pt x="2972" y="174"/>
                    <a:pt x="3012" y="189"/>
                    <a:pt x="3059" y="220"/>
                  </a:cubicBezTo>
                  <a:lnTo>
                    <a:pt x="3059" y="39"/>
                  </a:lnTo>
                  <a:cubicBezTo>
                    <a:pt x="3009" y="12"/>
                    <a:pt x="2960" y="0"/>
                    <a:pt x="2915" y="0"/>
                  </a:cubicBezTo>
                  <a:cubicBezTo>
                    <a:pt x="2835" y="0"/>
                    <a:pt x="2769" y="32"/>
                    <a:pt x="2718" y="95"/>
                  </a:cubicBezTo>
                  <a:cubicBezTo>
                    <a:pt x="2666" y="158"/>
                    <a:pt x="2641" y="241"/>
                    <a:pt x="2641" y="341"/>
                  </a:cubicBezTo>
                  <a:cubicBezTo>
                    <a:pt x="2641" y="393"/>
                    <a:pt x="2651" y="451"/>
                    <a:pt x="2669" y="519"/>
                  </a:cubicBezTo>
                  <a:cubicBezTo>
                    <a:pt x="2689" y="586"/>
                    <a:pt x="2730" y="685"/>
                    <a:pt x="2793" y="816"/>
                  </a:cubicBezTo>
                  <a:cubicBezTo>
                    <a:pt x="2856" y="946"/>
                    <a:pt x="2895" y="1035"/>
                    <a:pt x="2909" y="1085"/>
                  </a:cubicBezTo>
                  <a:cubicBezTo>
                    <a:pt x="2923" y="1134"/>
                    <a:pt x="2930" y="1175"/>
                    <a:pt x="2930" y="1209"/>
                  </a:cubicBezTo>
                  <a:cubicBezTo>
                    <a:pt x="2930" y="1248"/>
                    <a:pt x="2918" y="1282"/>
                    <a:pt x="2892" y="1310"/>
                  </a:cubicBezTo>
                  <a:cubicBezTo>
                    <a:pt x="2867" y="1338"/>
                    <a:pt x="2836" y="1352"/>
                    <a:pt x="2800" y="1352"/>
                  </a:cubicBezTo>
                  <a:cubicBezTo>
                    <a:pt x="2751" y="1352"/>
                    <a:pt x="2702" y="1325"/>
                    <a:pt x="2650" y="1271"/>
                  </a:cubicBezTo>
                  <a:lnTo>
                    <a:pt x="2650" y="1468"/>
                  </a:lnTo>
                  <a:cubicBezTo>
                    <a:pt x="2706" y="1509"/>
                    <a:pt x="2762" y="1529"/>
                    <a:pt x="2821" y="1529"/>
                  </a:cubicBezTo>
                  <a:cubicBezTo>
                    <a:pt x="2902" y="1529"/>
                    <a:pt x="2969" y="1496"/>
                    <a:pt x="3020" y="1433"/>
                  </a:cubicBezTo>
                  <a:close/>
                  <a:moveTo>
                    <a:pt x="1721" y="1213"/>
                  </a:moveTo>
                  <a:cubicBezTo>
                    <a:pt x="1690" y="1122"/>
                    <a:pt x="1673" y="972"/>
                    <a:pt x="1673" y="764"/>
                  </a:cubicBezTo>
                  <a:cubicBezTo>
                    <a:pt x="1673" y="554"/>
                    <a:pt x="1689" y="404"/>
                    <a:pt x="1720" y="314"/>
                  </a:cubicBezTo>
                  <a:cubicBezTo>
                    <a:pt x="1750" y="224"/>
                    <a:pt x="1801" y="179"/>
                    <a:pt x="1870" y="179"/>
                  </a:cubicBezTo>
                  <a:cubicBezTo>
                    <a:pt x="1927" y="179"/>
                    <a:pt x="1985" y="210"/>
                    <a:pt x="2042" y="272"/>
                  </a:cubicBezTo>
                  <a:lnTo>
                    <a:pt x="2042" y="78"/>
                  </a:lnTo>
                  <a:cubicBezTo>
                    <a:pt x="1975" y="27"/>
                    <a:pt x="1913" y="1"/>
                    <a:pt x="1857" y="1"/>
                  </a:cubicBezTo>
                  <a:cubicBezTo>
                    <a:pt x="1741" y="1"/>
                    <a:pt x="1649" y="70"/>
                    <a:pt x="1586" y="206"/>
                  </a:cubicBezTo>
                  <a:cubicBezTo>
                    <a:pt x="1522" y="342"/>
                    <a:pt x="1492" y="531"/>
                    <a:pt x="1492" y="774"/>
                  </a:cubicBezTo>
                  <a:cubicBezTo>
                    <a:pt x="1492" y="1017"/>
                    <a:pt x="1522" y="1203"/>
                    <a:pt x="1586" y="1334"/>
                  </a:cubicBezTo>
                  <a:cubicBezTo>
                    <a:pt x="1649" y="1464"/>
                    <a:pt x="1738" y="1530"/>
                    <a:pt x="1853" y="1530"/>
                  </a:cubicBezTo>
                  <a:cubicBezTo>
                    <a:pt x="1924" y="1530"/>
                    <a:pt x="1993" y="1502"/>
                    <a:pt x="2058" y="1446"/>
                  </a:cubicBezTo>
                  <a:lnTo>
                    <a:pt x="2058" y="1244"/>
                  </a:lnTo>
                  <a:cubicBezTo>
                    <a:pt x="1988" y="1314"/>
                    <a:pt x="1927" y="1351"/>
                    <a:pt x="1877" y="1351"/>
                  </a:cubicBezTo>
                  <a:cubicBezTo>
                    <a:pt x="1804" y="1351"/>
                    <a:pt x="1752" y="1304"/>
                    <a:pt x="1721" y="1213"/>
                  </a:cubicBezTo>
                  <a:close/>
                  <a:moveTo>
                    <a:pt x="722" y="1142"/>
                  </a:moveTo>
                  <a:cubicBezTo>
                    <a:pt x="722" y="1257"/>
                    <a:pt x="750" y="1349"/>
                    <a:pt x="808" y="1421"/>
                  </a:cubicBezTo>
                  <a:cubicBezTo>
                    <a:pt x="865" y="1492"/>
                    <a:pt x="936" y="1529"/>
                    <a:pt x="1021" y="1529"/>
                  </a:cubicBezTo>
                  <a:cubicBezTo>
                    <a:pt x="1101" y="1529"/>
                    <a:pt x="1171" y="1494"/>
                    <a:pt x="1232" y="1425"/>
                  </a:cubicBezTo>
                  <a:cubicBezTo>
                    <a:pt x="1290" y="1356"/>
                    <a:pt x="1321" y="1257"/>
                    <a:pt x="1321" y="1126"/>
                  </a:cubicBezTo>
                  <a:lnTo>
                    <a:pt x="1321" y="21"/>
                  </a:lnTo>
                  <a:lnTo>
                    <a:pt x="1149" y="21"/>
                  </a:lnTo>
                  <a:lnTo>
                    <a:pt x="1149" y="1147"/>
                  </a:lnTo>
                  <a:cubicBezTo>
                    <a:pt x="1149" y="1212"/>
                    <a:pt x="1138" y="1262"/>
                    <a:pt x="1114" y="1297"/>
                  </a:cubicBezTo>
                  <a:cubicBezTo>
                    <a:pt x="1090" y="1332"/>
                    <a:pt x="1060" y="1351"/>
                    <a:pt x="1023" y="1351"/>
                  </a:cubicBezTo>
                  <a:cubicBezTo>
                    <a:pt x="938" y="1351"/>
                    <a:pt x="896" y="1280"/>
                    <a:pt x="896" y="1139"/>
                  </a:cubicBezTo>
                  <a:lnTo>
                    <a:pt x="896" y="21"/>
                  </a:lnTo>
                  <a:lnTo>
                    <a:pt x="724" y="21"/>
                  </a:lnTo>
                  <a:lnTo>
                    <a:pt x="724" y="1142"/>
                  </a:lnTo>
                  <a:lnTo>
                    <a:pt x="722" y="1142"/>
                  </a:lnTo>
                  <a:close/>
                  <a:moveTo>
                    <a:pt x="495" y="1509"/>
                  </a:moveTo>
                  <a:lnTo>
                    <a:pt x="495" y="1331"/>
                  </a:lnTo>
                  <a:lnTo>
                    <a:pt x="172" y="1331"/>
                  </a:lnTo>
                  <a:lnTo>
                    <a:pt x="172" y="823"/>
                  </a:lnTo>
                  <a:lnTo>
                    <a:pt x="452" y="823"/>
                  </a:lnTo>
                  <a:lnTo>
                    <a:pt x="452" y="645"/>
                  </a:lnTo>
                  <a:lnTo>
                    <a:pt x="172" y="645"/>
                  </a:lnTo>
                  <a:lnTo>
                    <a:pt x="172" y="200"/>
                  </a:lnTo>
                  <a:lnTo>
                    <a:pt x="477" y="200"/>
                  </a:lnTo>
                  <a:lnTo>
                    <a:pt x="477" y="22"/>
                  </a:lnTo>
                  <a:lnTo>
                    <a:pt x="0" y="22"/>
                  </a:lnTo>
                  <a:lnTo>
                    <a:pt x="0" y="1512"/>
                  </a:lnTo>
                  <a:lnTo>
                    <a:pt x="495" y="1512"/>
                  </a:lnTo>
                  <a:lnTo>
                    <a:pt x="495" y="15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FDAC6F72-65E7-EB88-0F05-3AF612EAC7CF}"/>
              </a:ext>
            </a:extLst>
          </p:cNvPr>
          <p:cNvSpPr/>
          <p:nvPr userDrawn="1"/>
        </p:nvSpPr>
        <p:spPr>
          <a:xfrm>
            <a:off x="886120" y="596784"/>
            <a:ext cx="432000" cy="5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011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5" r:id="rId4"/>
    <p:sldLayoutId id="2147483674" r:id="rId5"/>
    <p:sldLayoutId id="2147483676" r:id="rId6"/>
    <p:sldLayoutId id="2147483677" r:id="rId7"/>
    <p:sldLayoutId id="2147483664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66" r:id="rId15"/>
    <p:sldLayoutId id="2147483667" r:id="rId16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ts val="19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3538" indent="-17780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68275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58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780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10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124FE-C972-F18C-9B61-A2CDE7656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6995" y="1041368"/>
            <a:ext cx="6674005" cy="558833"/>
          </a:xfrm>
        </p:spPr>
        <p:txBody>
          <a:bodyPr/>
          <a:lstStyle/>
          <a:p>
            <a:r>
              <a:rPr lang="da-DK" dirty="0"/>
              <a:t>VTU 2023</a:t>
            </a:r>
            <a:br>
              <a:rPr lang="da-DK" dirty="0"/>
            </a:br>
            <a:r>
              <a:rPr lang="da-DK" dirty="0"/>
              <a:t>Erhvervsuddannelserne</a:t>
            </a:r>
            <a:br>
              <a:rPr lang="da-DK" dirty="0"/>
            </a:br>
            <a:endParaRPr lang="da-DK" sz="24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8E52DEA-05CD-C85F-6B4C-4AD427F8A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995" y="2153313"/>
            <a:ext cx="6771976" cy="1241822"/>
          </a:xfrm>
        </p:spPr>
        <p:txBody>
          <a:bodyPr/>
          <a:lstStyle/>
          <a:p>
            <a:endParaRPr lang="da-DK" dirty="0"/>
          </a:p>
          <a:p>
            <a:r>
              <a:rPr lang="da-DK" sz="1400" dirty="0"/>
              <a:t>Årligt vurderer oplæringsvirksomhederne samarbejdet med EUC Sjælland</a:t>
            </a:r>
            <a:br>
              <a:rPr lang="da-DK" sz="1400" dirty="0"/>
            </a:br>
            <a:r>
              <a:rPr lang="da-DK" sz="1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a-DK" sz="1400" dirty="0"/>
              <a:t>Generel tilfredshed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a-DK" sz="1400" dirty="0"/>
              <a:t>Temaerne: Elevers præstation, Samarbejde og Information og vejledning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a-DK" sz="1400" dirty="0"/>
              <a:t>Baggrundsoplysninger</a:t>
            </a:r>
          </a:p>
          <a:p>
            <a:endParaRPr lang="da-DK" sz="1400" dirty="0"/>
          </a:p>
          <a:p>
            <a:endParaRPr lang="da-DK" sz="1600" dirty="0"/>
          </a:p>
          <a:p>
            <a:pPr marL="285750" indent="-285750">
              <a:buFontTx/>
              <a:buChar char="-"/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67964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5771B41-1099-515F-7728-351689D69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120" y="763571"/>
            <a:ext cx="5496392" cy="551579"/>
          </a:xfrm>
        </p:spPr>
        <p:txBody>
          <a:bodyPr/>
          <a:lstStyle/>
          <a:p>
            <a:r>
              <a:rPr lang="en-US" dirty="0" err="1"/>
              <a:t>Generel</a:t>
            </a:r>
            <a:r>
              <a:rPr lang="en-US" dirty="0"/>
              <a:t> </a:t>
            </a:r>
            <a:r>
              <a:rPr lang="en-US" dirty="0" err="1"/>
              <a:t>tilfredshed</a:t>
            </a:r>
            <a:r>
              <a:rPr lang="en-US" dirty="0"/>
              <a:t> og </a:t>
            </a:r>
            <a:r>
              <a:rPr lang="en-US" dirty="0" err="1"/>
              <a:t>Temaoversigt</a:t>
            </a:r>
            <a:br>
              <a:rPr lang="en-US" dirty="0"/>
            </a:br>
            <a:r>
              <a:rPr lang="en-US" sz="800" dirty="0" err="1"/>
              <a:t>Svarskala</a:t>
            </a:r>
            <a:r>
              <a:rPr lang="en-US" sz="800" dirty="0"/>
              <a:t> 1-10, jo </a:t>
            </a:r>
            <a:r>
              <a:rPr lang="en-US" sz="800" dirty="0" err="1"/>
              <a:t>højere</a:t>
            </a:r>
            <a:r>
              <a:rPr lang="en-US" sz="800" dirty="0"/>
              <a:t> jo </a:t>
            </a:r>
            <a:r>
              <a:rPr lang="en-US" sz="800" dirty="0" err="1"/>
              <a:t>bedre</a:t>
            </a:r>
            <a:endParaRPr lang="en-US" sz="800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7894A5F5-E033-2AC0-9BA6-978436DBA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6120" y="1391854"/>
            <a:ext cx="5982414" cy="3245459"/>
          </a:xfrm>
          <a:noFill/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346F22F-51BC-6BB3-8124-D802F950C8E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260336" y="1738018"/>
            <a:ext cx="1618488" cy="2086611"/>
          </a:xfrm>
        </p:spPr>
        <p:txBody>
          <a:bodyPr/>
          <a:lstStyle/>
          <a:p>
            <a:r>
              <a:rPr lang="en-US" dirty="0" err="1"/>
              <a:t>Samarbejdet</a:t>
            </a:r>
            <a:r>
              <a:rPr lang="en-US" dirty="0"/>
              <a:t> med EUC Sjælland er </a:t>
            </a:r>
            <a:r>
              <a:rPr lang="en-US" dirty="0" err="1"/>
              <a:t>steget</a:t>
            </a:r>
            <a:r>
              <a:rPr lang="en-US" dirty="0"/>
              <a:t> 6 </a:t>
            </a:r>
            <a:r>
              <a:rPr lang="en-US" dirty="0" err="1"/>
              <a:t>år</a:t>
            </a:r>
            <a:r>
              <a:rPr lang="en-US" dirty="0"/>
              <a:t> I </a:t>
            </a:r>
            <a:r>
              <a:rPr lang="en-US" dirty="0" err="1"/>
              <a:t>træk</a:t>
            </a:r>
            <a:endParaRPr lang="en-US" dirty="0"/>
          </a:p>
          <a:p>
            <a:endParaRPr lang="en-US" dirty="0"/>
          </a:p>
          <a:p>
            <a:r>
              <a:rPr lang="en-US" dirty="0"/>
              <a:t>VTU 2023 </a:t>
            </a:r>
            <a:r>
              <a:rPr lang="en-US" dirty="0" err="1"/>
              <a:t>Tilfredsheden</a:t>
            </a:r>
            <a:r>
              <a:rPr lang="en-US" dirty="0"/>
              <a:t> 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kende</a:t>
            </a:r>
            <a:r>
              <a:rPr lang="en-US" dirty="0"/>
              <a:t> </a:t>
            </a:r>
            <a:r>
              <a:rPr lang="en-US" dirty="0" err="1"/>
              <a:t>lavere</a:t>
            </a:r>
            <a:r>
              <a:rPr lang="en-US" dirty="0"/>
              <a:t> end </a:t>
            </a:r>
            <a:r>
              <a:rPr lang="en-US" dirty="0" err="1"/>
              <a:t>sidste</a:t>
            </a:r>
            <a:r>
              <a:rPr lang="en-US" dirty="0"/>
              <a:t> </a:t>
            </a:r>
            <a:r>
              <a:rPr lang="en-US" dirty="0" err="1"/>
              <a:t>år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8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12E90-0108-1155-BE2A-038000ADD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Elevers præstation</a:t>
            </a:r>
            <a:br>
              <a:rPr lang="da-DK" dirty="0"/>
            </a:br>
            <a:r>
              <a:rPr lang="en-US" sz="800" dirty="0" err="1"/>
              <a:t>Svarskala</a:t>
            </a:r>
            <a:r>
              <a:rPr lang="en-US" sz="800" dirty="0"/>
              <a:t> 1-10, jo </a:t>
            </a:r>
            <a:r>
              <a:rPr lang="en-US" sz="800" dirty="0" err="1"/>
              <a:t>højere</a:t>
            </a:r>
            <a:r>
              <a:rPr lang="en-US" sz="800" dirty="0"/>
              <a:t> jo </a:t>
            </a:r>
            <a:r>
              <a:rPr lang="en-US" sz="800" dirty="0" err="1"/>
              <a:t>bedre</a:t>
            </a:r>
            <a:endParaRPr lang="da-DK" sz="800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A215EE5F-8FB9-801A-811A-FF29AC7311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6120" y="1380728"/>
            <a:ext cx="5940541" cy="3109629"/>
          </a:xfrm>
        </p:spPr>
      </p:pic>
    </p:spTree>
    <p:extLst>
      <p:ext uri="{BB962C8B-B14F-4D97-AF65-F5344CB8AC3E}">
        <p14:creationId xmlns:p14="http://schemas.microsoft.com/office/powerpoint/2010/main" val="273562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>
            <a:extLst>
              <a:ext uri="{FF2B5EF4-FFF2-40B4-BE49-F238E27FC236}">
                <a16:creationId xmlns:a16="http://schemas.microsoft.com/office/drawing/2014/main" id="{5E94BF10-0A04-9CDF-0B4E-3776A0EEEF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1D126AB-87B7-62D2-9B27-B6291D29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Samarbejde</a:t>
            </a:r>
            <a:br>
              <a:rPr lang="da-DK" dirty="0"/>
            </a:br>
            <a:r>
              <a:rPr lang="en-US" sz="800" dirty="0" err="1"/>
              <a:t>Svarskala</a:t>
            </a:r>
            <a:r>
              <a:rPr lang="en-US" sz="800" dirty="0"/>
              <a:t> 1-10, jo </a:t>
            </a:r>
            <a:r>
              <a:rPr lang="en-US" sz="800" dirty="0" err="1"/>
              <a:t>højere</a:t>
            </a:r>
            <a:r>
              <a:rPr lang="en-US" sz="800" dirty="0"/>
              <a:t> jo </a:t>
            </a:r>
            <a:r>
              <a:rPr lang="en-US" sz="800" dirty="0" err="1"/>
              <a:t>bedre</a:t>
            </a:r>
            <a:endParaRPr lang="da-DK" sz="8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72B9F3F-4838-6352-5DDF-BBE7159DB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716" y="1467901"/>
            <a:ext cx="5985122" cy="322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85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DF23F-A896-8107-7CC1-DA5E09FF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Information og vejledning</a:t>
            </a:r>
            <a:br>
              <a:rPr lang="da-DK" dirty="0"/>
            </a:br>
            <a:r>
              <a:rPr lang="da-DK" sz="800" dirty="0"/>
              <a:t>Svarskala 1-10, jo højere jo bedre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AB3AE7C1-F004-898A-40B2-9378D14A29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6120" y="1396793"/>
            <a:ext cx="5925468" cy="3289507"/>
          </a:xfrm>
        </p:spPr>
      </p:pic>
    </p:spTree>
    <p:extLst>
      <p:ext uri="{BB962C8B-B14F-4D97-AF65-F5344CB8AC3E}">
        <p14:creationId xmlns:p14="http://schemas.microsoft.com/office/powerpoint/2010/main" val="355160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05F75-61FE-87DD-E735-9C1371E65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Svarstatus – 30% har besvaret VTU 2023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3048F1C9-EA59-4F4F-E9C7-B1D5F3103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825" y="2021685"/>
            <a:ext cx="5495925" cy="2297105"/>
          </a:xfrm>
        </p:spPr>
      </p:pic>
    </p:spTree>
    <p:extLst>
      <p:ext uri="{BB962C8B-B14F-4D97-AF65-F5344CB8AC3E}">
        <p14:creationId xmlns:p14="http://schemas.microsoft.com/office/powerpoint/2010/main" val="217192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7E816-C09F-5D09-018F-34178DA44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Virksomhedsstørrelse og Kontakthyppighed</a:t>
            </a:r>
          </a:p>
        </p:txBody>
      </p:sp>
      <p:pic>
        <p:nvPicPr>
          <p:cNvPr id="7" name="Pladsholder til indhold 6">
            <a:extLst>
              <a:ext uri="{FF2B5EF4-FFF2-40B4-BE49-F238E27FC236}">
                <a16:creationId xmlns:a16="http://schemas.microsoft.com/office/drawing/2014/main" id="{4EE01833-5463-5F4B-0BCD-654B571CF7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825" y="1736957"/>
            <a:ext cx="5495925" cy="2866561"/>
          </a:xfrm>
        </p:spPr>
      </p:pic>
    </p:spTree>
    <p:extLst>
      <p:ext uri="{BB962C8B-B14F-4D97-AF65-F5344CB8AC3E}">
        <p14:creationId xmlns:p14="http://schemas.microsoft.com/office/powerpoint/2010/main" val="286468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AAEEE-CBA1-E57B-D28E-20E1D8B1D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Svarpersons rolle 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E293BE1D-6819-5C2B-37FA-C31315E4FE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825" y="1787392"/>
            <a:ext cx="5495925" cy="2765691"/>
          </a:xfrm>
        </p:spPr>
      </p:pic>
    </p:spTree>
    <p:extLst>
      <p:ext uri="{BB962C8B-B14F-4D97-AF65-F5344CB8AC3E}">
        <p14:creationId xmlns:p14="http://schemas.microsoft.com/office/powerpoint/2010/main" val="113107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 2013 - 2022">
  <a:themeElements>
    <a:clrScheme name="EUC SJÆLLAND">
      <a:dk1>
        <a:srgbClr val="000000"/>
      </a:dk1>
      <a:lt1>
        <a:srgbClr val="FFFFFF"/>
      </a:lt1>
      <a:dk2>
        <a:srgbClr val="243358"/>
      </a:dk2>
      <a:lt2>
        <a:srgbClr val="FFFFFF"/>
      </a:lt2>
      <a:accent1>
        <a:srgbClr val="74897C"/>
      </a:accent1>
      <a:accent2>
        <a:srgbClr val="FCC86C"/>
      </a:accent2>
      <a:accent3>
        <a:srgbClr val="D3D7DA"/>
      </a:accent3>
      <a:accent4>
        <a:srgbClr val="D7F4F7"/>
      </a:accent4>
      <a:accent5>
        <a:srgbClr val="5B9BD5"/>
      </a:accent5>
      <a:accent6>
        <a:srgbClr val="70AD47"/>
      </a:accent6>
      <a:hlink>
        <a:srgbClr val="000000"/>
      </a:hlink>
      <a:folHlink>
        <a:srgbClr val="00000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C Sjælland skabelon - Copy.pptx" id="{7DC289F2-FC94-4A38-ABF2-E2EF2429D189}" vid="{DB5AB911-39AB-408C-91DC-70DD3FACE43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EUC Sjælland skabelon</Template>
  <TotalTime>450</TotalTime>
  <Words>102</Words>
  <Application>Microsoft Office PowerPoint</Application>
  <PresentationFormat>Skærmshow (16:9)</PresentationFormat>
  <Paragraphs>17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</vt:lpstr>
      <vt:lpstr>Office-tema 2013 - 2022</vt:lpstr>
      <vt:lpstr>VTU 2023 Erhvervsuddannelserne </vt:lpstr>
      <vt:lpstr>Generel tilfredshed og Temaoversigt Svarskala 1-10, jo højere jo bedre</vt:lpstr>
      <vt:lpstr>Elevers præstation Svarskala 1-10, jo højere jo bedre</vt:lpstr>
      <vt:lpstr>Samarbejde Svarskala 1-10, jo højere jo bedre</vt:lpstr>
      <vt:lpstr>Information og vejledning Svarskala 1-10, jo højere jo bedre</vt:lpstr>
      <vt:lpstr>Svarstatus – 30% har besvaret VTU 2023</vt:lpstr>
      <vt:lpstr>Virksomhedsstørrelse og Kontakthyppighed</vt:lpstr>
      <vt:lpstr>Svarpersons rolle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VTU 2023</dc:title>
  <dc:creator>Bente Egede Pedersen</dc:creator>
  <cp:lastModifiedBy>Bente Egede Pedersen</cp:lastModifiedBy>
  <cp:revision>3</cp:revision>
  <dcterms:created xsi:type="dcterms:W3CDTF">2023-06-26T11:23:43Z</dcterms:created>
  <dcterms:modified xsi:type="dcterms:W3CDTF">2023-08-16T12:36:24Z</dcterms:modified>
</cp:coreProperties>
</file>